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301" r:id="rId7"/>
    <p:sldId id="302" r:id="rId8"/>
    <p:sldId id="317" r:id="rId9"/>
    <p:sldId id="318" r:id="rId10"/>
    <p:sldId id="303" r:id="rId11"/>
    <p:sldId id="304" r:id="rId12"/>
    <p:sldId id="306" r:id="rId13"/>
    <p:sldId id="315" r:id="rId14"/>
    <p:sldId id="314" r:id="rId15"/>
    <p:sldId id="307" r:id="rId16"/>
    <p:sldId id="311" r:id="rId17"/>
    <p:sldId id="305" r:id="rId18"/>
    <p:sldId id="316" r:id="rId19"/>
    <p:sldId id="308" r:id="rId20"/>
    <p:sldId id="312" r:id="rId21"/>
    <p:sldId id="313" r:id="rId22"/>
    <p:sldId id="309" r:id="rId23"/>
    <p:sldId id="319" r:id="rId24"/>
    <p:sldId id="310" r:id="rId25"/>
    <p:sldId id="300" r:id="rId26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20CDB9-AE22-1B08-CF2D-C0F1D1D5EF22}" name="Andrejkovič, Milan" initials="AM" userId="S::milan.andrejkovic@mirri.gov.sk::e44ed0e5-e435-4d7c-adee-78d5fd03904d" providerId="AD"/>
  <p188:author id="{1E6041CD-D72C-EEA0-233F-C71AAD993008}" name="Ferčíková, Iveta" initials="FI" userId="S::iveta.fercikova@mirri.gov.sk::2d58c1cd-36fb-4858-82a7-443d74043b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63821-C70C-401A-A112-1E72E6A0511E}" v="70" dt="2023-05-30T12:43:48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85" autoAdjust="0"/>
  </p:normalViewPr>
  <p:slideViewPr>
    <p:cSldViewPr snapToGrid="0">
      <p:cViewPr varScale="1">
        <p:scale>
          <a:sx n="65" d="100"/>
          <a:sy n="65" d="100"/>
        </p:scale>
        <p:origin x="11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áš  Jankovič" userId="397d1488-d21a-4189-8f28-73cd76dd24c3" providerId="ADAL" clId="{02360C3C-2A11-48FB-8D6F-14D0341E64EE}"/>
    <pc:docChg chg="custSel addSld delSld modSld sldOrd">
      <pc:chgData name="Lukáš  Jankovič" userId="397d1488-d21a-4189-8f28-73cd76dd24c3" providerId="ADAL" clId="{02360C3C-2A11-48FB-8D6F-14D0341E64EE}" dt="2022-12-08T13:29:24.104" v="2000"/>
      <pc:docMkLst>
        <pc:docMk/>
      </pc:docMkLst>
      <pc:sldChg chg="delSp modSp mod">
        <pc:chgData name="Lukáš  Jankovič" userId="397d1488-d21a-4189-8f28-73cd76dd24c3" providerId="ADAL" clId="{02360C3C-2A11-48FB-8D6F-14D0341E64EE}" dt="2022-12-08T10:09:16.807" v="1918" actId="20577"/>
        <pc:sldMkLst>
          <pc:docMk/>
          <pc:sldMk cId="0" sldId="256"/>
        </pc:sldMkLst>
        <pc:spChg chg="mod">
          <ac:chgData name="Lukáš  Jankovič" userId="397d1488-d21a-4189-8f28-73cd76dd24c3" providerId="ADAL" clId="{02360C3C-2A11-48FB-8D6F-14D0341E64EE}" dt="2022-12-06T12:27:18.850" v="123" actId="1076"/>
          <ac:spMkLst>
            <pc:docMk/>
            <pc:sldMk cId="0" sldId="256"/>
            <ac:spMk id="43" creationId="{00000000-0000-0000-0000-000000000000}"/>
          </ac:spMkLst>
        </pc:spChg>
        <pc:spChg chg="mod">
          <ac:chgData name="Lukáš  Jankovič" userId="397d1488-d21a-4189-8f28-73cd76dd24c3" providerId="ADAL" clId="{02360C3C-2A11-48FB-8D6F-14D0341E64EE}" dt="2022-12-08T10:09:16.807" v="1918" actId="20577"/>
          <ac:spMkLst>
            <pc:docMk/>
            <pc:sldMk cId="0" sldId="256"/>
            <ac:spMk id="45" creationId="{00000000-0000-0000-0000-000000000000}"/>
          </ac:spMkLst>
        </pc:spChg>
        <pc:spChg chg="del mod">
          <ac:chgData name="Lukáš  Jankovič" userId="397d1488-d21a-4189-8f28-73cd76dd24c3" providerId="ADAL" clId="{02360C3C-2A11-48FB-8D6F-14D0341E64EE}" dt="2022-12-06T12:26:57.357" v="104" actId="478"/>
          <ac:spMkLst>
            <pc:docMk/>
            <pc:sldMk cId="0" sldId="256"/>
            <ac:spMk id="46" creationId="{00000000-0000-0000-0000-000000000000}"/>
          </ac:spMkLst>
        </pc:spChg>
      </pc:sldChg>
      <pc:sldChg chg="addSp delSp modSp mod">
        <pc:chgData name="Lukáš  Jankovič" userId="397d1488-d21a-4189-8f28-73cd76dd24c3" providerId="ADAL" clId="{02360C3C-2A11-48FB-8D6F-14D0341E64EE}" dt="2022-12-08T10:11:10.024" v="1974" actId="20577"/>
        <pc:sldMkLst>
          <pc:docMk/>
          <pc:sldMk cId="0" sldId="257"/>
        </pc:sldMkLst>
        <pc:spChg chg="del">
          <ac:chgData name="Lukáš  Jankovič" userId="397d1488-d21a-4189-8f28-73cd76dd24c3" providerId="ADAL" clId="{02360C3C-2A11-48FB-8D6F-14D0341E64EE}" dt="2022-12-06T12:27:37.963" v="136" actId="478"/>
          <ac:spMkLst>
            <pc:docMk/>
            <pc:sldMk cId="0" sldId="257"/>
            <ac:spMk id="2" creationId="{9BBF27CC-6689-B5BB-C5D2-CCDA72A1967C}"/>
          </ac:spMkLst>
        </pc:spChg>
        <pc:spChg chg="add mod">
          <ac:chgData name="Lukáš  Jankovič" userId="397d1488-d21a-4189-8f28-73cd76dd24c3" providerId="ADAL" clId="{02360C3C-2A11-48FB-8D6F-14D0341E64EE}" dt="2022-12-08T10:11:10.024" v="1974" actId="20577"/>
          <ac:spMkLst>
            <pc:docMk/>
            <pc:sldMk cId="0" sldId="257"/>
            <ac:spMk id="4" creationId="{FCAE129B-A014-26AD-32AF-7F07D41A60EB}"/>
          </ac:spMkLst>
        </pc:spChg>
        <pc:spChg chg="add mod">
          <ac:chgData name="Lukáš  Jankovič" userId="397d1488-d21a-4189-8f28-73cd76dd24c3" providerId="ADAL" clId="{02360C3C-2A11-48FB-8D6F-14D0341E64EE}" dt="2022-12-06T12:34:16.390" v="389" actId="20577"/>
          <ac:spMkLst>
            <pc:docMk/>
            <pc:sldMk cId="0" sldId="257"/>
            <ac:spMk id="5" creationId="{2BCA01DD-8A5B-0B04-3803-1887207CBF80}"/>
          </ac:spMkLst>
        </pc:spChg>
        <pc:spChg chg="del mod">
          <ac:chgData name="Lukáš  Jankovič" userId="397d1488-d21a-4189-8f28-73cd76dd24c3" providerId="ADAL" clId="{02360C3C-2A11-48FB-8D6F-14D0341E64EE}" dt="2022-12-06T12:34:08.169" v="378" actId="478"/>
          <ac:spMkLst>
            <pc:docMk/>
            <pc:sldMk cId="0" sldId="257"/>
            <ac:spMk id="47" creationId="{00000000-0000-0000-0000-000000000000}"/>
          </ac:spMkLst>
        </pc:spChg>
      </pc:sldChg>
      <pc:sldChg chg="addSp delSp modSp mod">
        <pc:chgData name="Lukáš  Jankovič" userId="397d1488-d21a-4189-8f28-73cd76dd24c3" providerId="ADAL" clId="{02360C3C-2A11-48FB-8D6F-14D0341E64EE}" dt="2022-12-06T12:33:31.822" v="360" actId="1076"/>
        <pc:sldMkLst>
          <pc:docMk/>
          <pc:sldMk cId="178043490" sldId="293"/>
        </pc:sldMkLst>
        <pc:spChg chg="del">
          <ac:chgData name="Lukáš  Jankovič" userId="397d1488-d21a-4189-8f28-73cd76dd24c3" providerId="ADAL" clId="{02360C3C-2A11-48FB-8D6F-14D0341E64EE}" dt="2022-12-06T12:33:11.937" v="341" actId="478"/>
          <ac:spMkLst>
            <pc:docMk/>
            <pc:sldMk cId="178043490" sldId="293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6T12:33:17.630" v="354" actId="20577"/>
          <ac:spMkLst>
            <pc:docMk/>
            <pc:sldMk cId="178043490" sldId="293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02360C3C-2A11-48FB-8D6F-14D0341E64EE}" dt="2022-12-06T12:33:31.822" v="360" actId="1076"/>
          <ac:picMkLst>
            <pc:docMk/>
            <pc:sldMk cId="178043490" sldId="293"/>
            <ac:picMk id="3" creationId="{858AE9E1-3356-0376-B245-8477176B1D72}"/>
          </ac:picMkLst>
        </pc:picChg>
      </pc:sldChg>
      <pc:sldChg chg="addSp delSp modSp mod">
        <pc:chgData name="Lukáš  Jankovič" userId="397d1488-d21a-4189-8f28-73cd76dd24c3" providerId="ADAL" clId="{02360C3C-2A11-48FB-8D6F-14D0341E64EE}" dt="2022-12-06T14:28:59.545" v="1689" actId="1076"/>
        <pc:sldMkLst>
          <pc:docMk/>
          <pc:sldMk cId="3006304084" sldId="294"/>
        </pc:sldMkLst>
        <pc:spChg chg="del mod">
          <ac:chgData name="Lukáš  Jankovič" userId="397d1488-d21a-4189-8f28-73cd76dd24c3" providerId="ADAL" clId="{02360C3C-2A11-48FB-8D6F-14D0341E64EE}" dt="2022-12-06T12:50:50.972" v="1211" actId="478"/>
          <ac:spMkLst>
            <pc:docMk/>
            <pc:sldMk cId="3006304084" sldId="294"/>
            <ac:spMk id="2" creationId="{9BBF27CC-6689-B5BB-C5D2-CCDA72A1967C}"/>
          </ac:spMkLst>
        </pc:spChg>
        <pc:spChg chg="add mod">
          <ac:chgData name="Lukáš  Jankovič" userId="397d1488-d21a-4189-8f28-73cd76dd24c3" providerId="ADAL" clId="{02360C3C-2A11-48FB-8D6F-14D0341E64EE}" dt="2022-12-06T12:54:31.786" v="1266" actId="122"/>
          <ac:spMkLst>
            <pc:docMk/>
            <pc:sldMk cId="3006304084" sldId="294"/>
            <ac:spMk id="6" creationId="{38945EA3-10FA-A8B7-3AC4-1137C9F6FAA3}"/>
          </ac:spMkLst>
        </pc:spChg>
        <pc:spChg chg="mod">
          <ac:chgData name="Lukáš  Jankovič" userId="397d1488-d21a-4189-8f28-73cd76dd24c3" providerId="ADAL" clId="{02360C3C-2A11-48FB-8D6F-14D0341E64EE}" dt="2022-12-06T12:57:02.379" v="1356" actId="20577"/>
          <ac:spMkLst>
            <pc:docMk/>
            <pc:sldMk cId="3006304084" sldId="294"/>
            <ac:spMk id="47" creationId="{00000000-0000-0000-0000-000000000000}"/>
          </ac:spMkLst>
        </pc:spChg>
        <pc:graphicFrameChg chg="add mod">
          <ac:chgData name="Lukáš  Jankovič" userId="397d1488-d21a-4189-8f28-73cd76dd24c3" providerId="ADAL" clId="{02360C3C-2A11-48FB-8D6F-14D0341E64EE}" dt="2022-12-06T14:28:59.545" v="1689" actId="1076"/>
          <ac:graphicFrameMkLst>
            <pc:docMk/>
            <pc:sldMk cId="3006304084" sldId="294"/>
            <ac:graphicFrameMk id="3" creationId="{F33B2E3E-BBB4-11A3-0EEE-D4D7F42CC57D}"/>
          </ac:graphicFrameMkLst>
        </pc:graphicFrameChg>
        <pc:graphicFrameChg chg="add mod modGraphic">
          <ac:chgData name="Lukáš  Jankovič" userId="397d1488-d21a-4189-8f28-73cd76dd24c3" providerId="ADAL" clId="{02360C3C-2A11-48FB-8D6F-14D0341E64EE}" dt="2022-12-06T12:57:26.148" v="1361" actId="14734"/>
          <ac:graphicFrameMkLst>
            <pc:docMk/>
            <pc:sldMk cId="3006304084" sldId="294"/>
            <ac:graphicFrameMk id="4" creationId="{539E1349-0D86-0B17-A468-2B655B7F192D}"/>
          </ac:graphicFrameMkLst>
        </pc:graphicFrameChg>
      </pc:sldChg>
      <pc:sldChg chg="addSp delSp modSp mod">
        <pc:chgData name="Lukáš  Jankovič" userId="397d1488-d21a-4189-8f28-73cd76dd24c3" providerId="ADAL" clId="{02360C3C-2A11-48FB-8D6F-14D0341E64EE}" dt="2022-12-06T12:44:53.902" v="779" actId="20577"/>
        <pc:sldMkLst>
          <pc:docMk/>
          <pc:sldMk cId="1955977863" sldId="295"/>
        </pc:sldMkLst>
        <pc:spChg chg="del">
          <ac:chgData name="Lukáš  Jankovič" userId="397d1488-d21a-4189-8f28-73cd76dd24c3" providerId="ADAL" clId="{02360C3C-2A11-48FB-8D6F-14D0341E64EE}" dt="2022-12-06T12:41:38.738" v="673" actId="478"/>
          <ac:spMkLst>
            <pc:docMk/>
            <pc:sldMk cId="1955977863" sldId="295"/>
            <ac:spMk id="2" creationId="{9BBF27CC-6689-B5BB-C5D2-CCDA72A1967C}"/>
          </ac:spMkLst>
        </pc:spChg>
        <pc:spChg chg="add mod">
          <ac:chgData name="Lukáš  Jankovič" userId="397d1488-d21a-4189-8f28-73cd76dd24c3" providerId="ADAL" clId="{02360C3C-2A11-48FB-8D6F-14D0341E64EE}" dt="2022-12-06T12:44:53.902" v="779" actId="20577"/>
          <ac:spMkLst>
            <pc:docMk/>
            <pc:sldMk cId="1955977863" sldId="295"/>
            <ac:spMk id="4" creationId="{BF33090F-4AB2-F528-ED84-D6A728F6C1EA}"/>
          </ac:spMkLst>
        </pc:spChg>
        <pc:spChg chg="mod">
          <ac:chgData name="Lukáš  Jankovič" userId="397d1488-d21a-4189-8f28-73cd76dd24c3" providerId="ADAL" clId="{02360C3C-2A11-48FB-8D6F-14D0341E64EE}" dt="2022-12-06T12:41:13.119" v="672" actId="20577"/>
          <ac:spMkLst>
            <pc:docMk/>
            <pc:sldMk cId="1955977863" sldId="295"/>
            <ac:spMk id="47" creationId="{00000000-0000-0000-0000-000000000000}"/>
          </ac:spMkLst>
        </pc:spChg>
        <pc:picChg chg="add mod">
          <ac:chgData name="Lukáš  Jankovič" userId="397d1488-d21a-4189-8f28-73cd76dd24c3" providerId="ADAL" clId="{02360C3C-2A11-48FB-8D6F-14D0341E64EE}" dt="2022-12-06T12:42:28.421" v="689" actId="1076"/>
          <ac:picMkLst>
            <pc:docMk/>
            <pc:sldMk cId="1955977863" sldId="295"/>
            <ac:picMk id="3" creationId="{F718301C-1360-E884-EEA6-852E15A17709}"/>
          </ac:picMkLst>
        </pc:picChg>
      </pc:sldChg>
      <pc:sldChg chg="del">
        <pc:chgData name="Lukáš  Jankovič" userId="397d1488-d21a-4189-8f28-73cd76dd24c3" providerId="ADAL" clId="{02360C3C-2A11-48FB-8D6F-14D0341E64EE}" dt="2022-12-06T12:48:23.110" v="1059" actId="47"/>
        <pc:sldMkLst>
          <pc:docMk/>
          <pc:sldMk cId="2249201411" sldId="296"/>
        </pc:sldMkLst>
      </pc:sldChg>
      <pc:sldChg chg="del">
        <pc:chgData name="Lukáš  Jankovič" userId="397d1488-d21a-4189-8f28-73cd76dd24c3" providerId="ADAL" clId="{02360C3C-2A11-48FB-8D6F-14D0341E64EE}" dt="2022-12-06T12:48:23.110" v="1059" actId="47"/>
        <pc:sldMkLst>
          <pc:docMk/>
          <pc:sldMk cId="2159701016" sldId="297"/>
        </pc:sldMkLst>
      </pc:sldChg>
      <pc:sldChg chg="del">
        <pc:chgData name="Lukáš  Jankovič" userId="397d1488-d21a-4189-8f28-73cd76dd24c3" providerId="ADAL" clId="{02360C3C-2A11-48FB-8D6F-14D0341E64EE}" dt="2022-12-06T12:48:23.110" v="1059" actId="47"/>
        <pc:sldMkLst>
          <pc:docMk/>
          <pc:sldMk cId="1972435233" sldId="298"/>
        </pc:sldMkLst>
      </pc:sldChg>
      <pc:sldChg chg="del">
        <pc:chgData name="Lukáš  Jankovič" userId="397d1488-d21a-4189-8f28-73cd76dd24c3" providerId="ADAL" clId="{02360C3C-2A11-48FB-8D6F-14D0341E64EE}" dt="2022-12-06T12:48:23.110" v="1059" actId="47"/>
        <pc:sldMkLst>
          <pc:docMk/>
          <pc:sldMk cId="1300156157" sldId="299"/>
        </pc:sldMkLst>
      </pc:sldChg>
      <pc:sldChg chg="delSp modSp mod">
        <pc:chgData name="Lukáš  Jankovič" userId="397d1488-d21a-4189-8f28-73cd76dd24c3" providerId="ADAL" clId="{02360C3C-2A11-48FB-8D6F-14D0341E64EE}" dt="2022-12-06T12:49:19.361" v="1104" actId="478"/>
        <pc:sldMkLst>
          <pc:docMk/>
          <pc:sldMk cId="2814760506" sldId="300"/>
        </pc:sldMkLst>
        <pc:spChg chg="mod">
          <ac:chgData name="Lukáš  Jankovič" userId="397d1488-d21a-4189-8f28-73cd76dd24c3" providerId="ADAL" clId="{02360C3C-2A11-48FB-8D6F-14D0341E64EE}" dt="2022-12-06T12:49:03.748" v="1103" actId="6549"/>
          <ac:spMkLst>
            <pc:docMk/>
            <pc:sldMk cId="2814760506" sldId="300"/>
            <ac:spMk id="47" creationId="{00000000-0000-0000-0000-000000000000}"/>
          </ac:spMkLst>
        </pc:spChg>
        <pc:spChg chg="del">
          <ac:chgData name="Lukáš  Jankovič" userId="397d1488-d21a-4189-8f28-73cd76dd24c3" providerId="ADAL" clId="{02360C3C-2A11-48FB-8D6F-14D0341E64EE}" dt="2022-12-06T12:49:19.361" v="1104" actId="478"/>
          <ac:spMkLst>
            <pc:docMk/>
            <pc:sldMk cId="2814760506" sldId="300"/>
            <ac:spMk id="49" creationId="{00000000-0000-0000-0000-000000000000}"/>
          </ac:spMkLst>
        </pc:spChg>
      </pc:sldChg>
      <pc:sldChg chg="modSp add mod ord">
        <pc:chgData name="Lukáš  Jankovič" userId="397d1488-d21a-4189-8f28-73cd76dd24c3" providerId="ADAL" clId="{02360C3C-2A11-48FB-8D6F-14D0341E64EE}" dt="2022-12-07T13:52:24.421" v="1799" actId="113"/>
        <pc:sldMkLst>
          <pc:docMk/>
          <pc:sldMk cId="3821491013" sldId="301"/>
        </pc:sldMkLst>
        <pc:spChg chg="mod">
          <ac:chgData name="Lukáš  Jankovič" userId="397d1488-d21a-4189-8f28-73cd76dd24c3" providerId="ADAL" clId="{02360C3C-2A11-48FB-8D6F-14D0341E64EE}" dt="2022-12-07T13:52:24.421" v="1799" actId="113"/>
          <ac:spMkLst>
            <pc:docMk/>
            <pc:sldMk cId="3821491013" sldId="301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6T12:50:37.361" v="1201" actId="20577"/>
          <ac:spMkLst>
            <pc:docMk/>
            <pc:sldMk cId="3821491013" sldId="301"/>
            <ac:spMk id="47" creationId="{00000000-0000-0000-0000-000000000000}"/>
          </ac:spMkLst>
        </pc:spChg>
      </pc:sldChg>
      <pc:sldChg chg="addSp delSp modSp add mod ord setBg">
        <pc:chgData name="Lukáš  Jankovič" userId="397d1488-d21a-4189-8f28-73cd76dd24c3" providerId="ADAL" clId="{02360C3C-2A11-48FB-8D6F-14D0341E64EE}" dt="2022-12-08T13:29:24.104" v="2000"/>
        <pc:sldMkLst>
          <pc:docMk/>
          <pc:sldMk cId="3504447408" sldId="302"/>
        </pc:sldMkLst>
        <pc:spChg chg="del">
          <ac:chgData name="Lukáš  Jankovič" userId="397d1488-d21a-4189-8f28-73cd76dd24c3" providerId="ADAL" clId="{02360C3C-2A11-48FB-8D6F-14D0341E64EE}" dt="2022-12-06T12:55:44.800" v="1337" actId="478"/>
          <ac:spMkLst>
            <pc:docMk/>
            <pc:sldMk cId="3504447408" sldId="302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6T12:57:30.449" v="1363" actId="20577"/>
          <ac:spMkLst>
            <pc:docMk/>
            <pc:sldMk cId="3504447408" sldId="302"/>
            <ac:spMk id="47" creationId="{00000000-0000-0000-0000-000000000000}"/>
          </ac:spMkLst>
        </pc:spChg>
        <pc:graphicFrameChg chg="add mod">
          <ac:chgData name="Lukáš  Jankovič" userId="397d1488-d21a-4189-8f28-73cd76dd24c3" providerId="ADAL" clId="{02360C3C-2A11-48FB-8D6F-14D0341E64EE}" dt="2022-12-06T12:56:16.517" v="1346" actId="1076"/>
          <ac:graphicFrameMkLst>
            <pc:docMk/>
            <pc:sldMk cId="3504447408" sldId="302"/>
            <ac:graphicFrameMk id="3" creationId="{A776C0C6-8266-1A7E-5680-4A8F74313A47}"/>
          </ac:graphicFrameMkLst>
        </pc:graphicFrameChg>
        <pc:graphicFrameChg chg="add mod modGraphic">
          <ac:chgData name="Lukáš  Jankovič" userId="397d1488-d21a-4189-8f28-73cd76dd24c3" providerId="ADAL" clId="{02360C3C-2A11-48FB-8D6F-14D0341E64EE}" dt="2022-12-06T12:56:46.430" v="1352" actId="113"/>
          <ac:graphicFrameMkLst>
            <pc:docMk/>
            <pc:sldMk cId="3504447408" sldId="302"/>
            <ac:graphicFrameMk id="4" creationId="{DDC7E60E-F4FF-F598-9BDF-F0CF0D986C16}"/>
          </ac:graphicFrameMkLst>
        </pc:graphicFrameChg>
      </pc:sldChg>
      <pc:sldChg chg="addSp delSp modSp add mod ord setBg">
        <pc:chgData name="Lukáš  Jankovič" userId="397d1488-d21a-4189-8f28-73cd76dd24c3" providerId="ADAL" clId="{02360C3C-2A11-48FB-8D6F-14D0341E64EE}" dt="2022-12-07T14:05:24.810" v="1913"/>
        <pc:sldMkLst>
          <pc:docMk/>
          <pc:sldMk cId="3889588911" sldId="303"/>
        </pc:sldMkLst>
        <pc:spChg chg="del">
          <ac:chgData name="Lukáš  Jankovič" userId="397d1488-d21a-4189-8f28-73cd76dd24c3" providerId="ADAL" clId="{02360C3C-2A11-48FB-8D6F-14D0341E64EE}" dt="2022-12-06T12:58:28.847" v="1374" actId="478"/>
          <ac:spMkLst>
            <pc:docMk/>
            <pc:sldMk cId="3889588911" sldId="303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6T13:00:49.124" v="1489" actId="20577"/>
          <ac:spMkLst>
            <pc:docMk/>
            <pc:sldMk cId="3889588911" sldId="303"/>
            <ac:spMk id="47" creationId="{00000000-0000-0000-0000-000000000000}"/>
          </ac:spMkLst>
        </pc:spChg>
        <pc:graphicFrameChg chg="add mod modGraphic">
          <ac:chgData name="Lukáš  Jankovič" userId="397d1488-d21a-4189-8f28-73cd76dd24c3" providerId="ADAL" clId="{02360C3C-2A11-48FB-8D6F-14D0341E64EE}" dt="2022-12-06T13:00:15.268" v="1470" actId="14734"/>
          <ac:graphicFrameMkLst>
            <pc:docMk/>
            <pc:sldMk cId="3889588911" sldId="303"/>
            <ac:graphicFrameMk id="3" creationId="{8E105F63-4173-D6C9-5E0E-5E46B05BEE50}"/>
          </ac:graphicFrameMkLst>
        </pc:graphicFrameChg>
      </pc:sldChg>
      <pc:sldChg chg="delSp modSp add mod ord setBg">
        <pc:chgData name="Lukáš  Jankovič" userId="397d1488-d21a-4189-8f28-73cd76dd24c3" providerId="ADAL" clId="{02360C3C-2A11-48FB-8D6F-14D0341E64EE}" dt="2022-12-08T10:12:49.671" v="1998" actId="20577"/>
        <pc:sldMkLst>
          <pc:docMk/>
          <pc:sldMk cId="3717986905" sldId="304"/>
        </pc:sldMkLst>
        <pc:spChg chg="del">
          <ac:chgData name="Lukáš  Jankovič" userId="397d1488-d21a-4189-8f28-73cd76dd24c3" providerId="ADAL" clId="{02360C3C-2A11-48FB-8D6F-14D0341E64EE}" dt="2022-12-06T13:03:55.917" v="1493" actId="478"/>
          <ac:spMkLst>
            <pc:docMk/>
            <pc:sldMk cId="3717986905" sldId="304"/>
            <ac:spMk id="2" creationId="{9BBF27CC-6689-B5BB-C5D2-CCDA72A1967C}"/>
          </ac:spMkLst>
        </pc:spChg>
        <pc:spChg chg="mod">
          <ac:chgData name="Lukáš  Jankovič" userId="397d1488-d21a-4189-8f28-73cd76dd24c3" providerId="ADAL" clId="{02360C3C-2A11-48FB-8D6F-14D0341E64EE}" dt="2022-12-08T10:12:49.671" v="1998" actId="20577"/>
          <ac:spMkLst>
            <pc:docMk/>
            <pc:sldMk cId="3717986905" sldId="304"/>
            <ac:spMk id="47" creationId="{00000000-0000-0000-0000-000000000000}"/>
          </ac:spMkLst>
        </pc:spChg>
      </pc:sldChg>
    </pc:docChg>
  </pc:docChgLst>
  <pc:docChgLst>
    <pc:chgData name="Lukáš  Jankovič" userId="397d1488-d21a-4189-8f28-73cd76dd24c3" providerId="ADAL" clId="{E2B38741-8EE3-42D1-8357-9C9DFFBD7045}"/>
    <pc:docChg chg="custSel addSld delSld modSld">
      <pc:chgData name="Lukáš  Jankovič" userId="397d1488-d21a-4189-8f28-73cd76dd24c3" providerId="ADAL" clId="{E2B38741-8EE3-42D1-8357-9C9DFFBD7045}" dt="2023-03-15T13:54:36.464" v="1045" actId="20577"/>
      <pc:docMkLst>
        <pc:docMk/>
      </pc:docMkLst>
      <pc:sldChg chg="addSp modSp mod">
        <pc:chgData name="Lukáš  Jankovič" userId="397d1488-d21a-4189-8f28-73cd76dd24c3" providerId="ADAL" clId="{E2B38741-8EE3-42D1-8357-9C9DFFBD7045}" dt="2023-03-15T13:01:32.934" v="1016" actId="1036"/>
        <pc:sldMkLst>
          <pc:docMk/>
          <pc:sldMk cId="0" sldId="256"/>
        </pc:sldMkLst>
        <pc:spChg chg="add mod">
          <ac:chgData name="Lukáš  Jankovič" userId="397d1488-d21a-4189-8f28-73cd76dd24c3" providerId="ADAL" clId="{E2B38741-8EE3-42D1-8357-9C9DFFBD7045}" dt="2023-03-15T13:01:32.934" v="1016" actId="1036"/>
          <ac:spMkLst>
            <pc:docMk/>
            <pc:sldMk cId="0" sldId="256"/>
            <ac:spMk id="3" creationId="{0A419B94-3C21-4417-BAD5-F876AE7A89F8}"/>
          </ac:spMkLst>
        </pc:spChg>
        <pc:spChg chg="mod">
          <ac:chgData name="Lukáš  Jankovič" userId="397d1488-d21a-4189-8f28-73cd76dd24c3" providerId="ADAL" clId="{E2B38741-8EE3-42D1-8357-9C9DFFBD7045}" dt="2023-03-13T13:09:53.640" v="65" actId="20577"/>
          <ac:spMkLst>
            <pc:docMk/>
            <pc:sldMk cId="0" sldId="256"/>
            <ac:spMk id="45" creationId="{00000000-0000-0000-0000-000000000000}"/>
          </ac:spMkLst>
        </pc:spChg>
      </pc:sldChg>
      <pc:sldChg chg="modSp mod modNotesTx">
        <pc:chgData name="Lukáš  Jankovič" userId="397d1488-d21a-4189-8f28-73cd76dd24c3" providerId="ADAL" clId="{E2B38741-8EE3-42D1-8357-9C9DFFBD7045}" dt="2023-03-15T13:54:36.464" v="1045" actId="20577"/>
        <pc:sldMkLst>
          <pc:docMk/>
          <pc:sldMk cId="0" sldId="257"/>
        </pc:sldMkLst>
        <pc:spChg chg="mod">
          <ac:chgData name="Lukáš  Jankovič" userId="397d1488-d21a-4189-8f28-73cd76dd24c3" providerId="ADAL" clId="{E2B38741-8EE3-42D1-8357-9C9DFFBD7045}" dt="2023-03-15T13:54:36.464" v="1045" actId="20577"/>
          <ac:spMkLst>
            <pc:docMk/>
            <pc:sldMk cId="0" sldId="257"/>
            <ac:spMk id="4" creationId="{FCAE129B-A014-26AD-32AF-7F07D41A60EB}"/>
          </ac:spMkLst>
        </pc:spChg>
        <pc:spChg chg="mod">
          <ac:chgData name="Lukáš  Jankovič" userId="397d1488-d21a-4189-8f28-73cd76dd24c3" providerId="ADAL" clId="{E2B38741-8EE3-42D1-8357-9C9DFFBD7045}" dt="2023-03-13T13:26:44.103" v="469" actId="5793"/>
          <ac:spMkLst>
            <pc:docMk/>
            <pc:sldMk cId="0" sldId="257"/>
            <ac:spMk id="5" creationId="{2BCA01DD-8A5B-0B04-3803-1887207CBF80}"/>
          </ac:spMkLst>
        </pc:spChg>
      </pc:sldChg>
      <pc:sldChg chg="del">
        <pc:chgData name="Lukáš  Jankovič" userId="397d1488-d21a-4189-8f28-73cd76dd24c3" providerId="ADAL" clId="{E2B38741-8EE3-42D1-8357-9C9DFFBD7045}" dt="2023-03-13T13:28:16.736" v="518" actId="47"/>
        <pc:sldMkLst>
          <pc:docMk/>
          <pc:sldMk cId="178043490" sldId="293"/>
        </pc:sldMkLst>
      </pc:sldChg>
      <pc:sldChg chg="del">
        <pc:chgData name="Lukáš  Jankovič" userId="397d1488-d21a-4189-8f28-73cd76dd24c3" providerId="ADAL" clId="{E2B38741-8EE3-42D1-8357-9C9DFFBD7045}" dt="2023-03-13T13:28:16.736" v="518" actId="47"/>
        <pc:sldMkLst>
          <pc:docMk/>
          <pc:sldMk cId="3006304084" sldId="294"/>
        </pc:sldMkLst>
      </pc:sldChg>
      <pc:sldChg chg="del">
        <pc:chgData name="Lukáš  Jankovič" userId="397d1488-d21a-4189-8f28-73cd76dd24c3" providerId="ADAL" clId="{E2B38741-8EE3-42D1-8357-9C9DFFBD7045}" dt="2023-03-13T13:28:16.736" v="518" actId="47"/>
        <pc:sldMkLst>
          <pc:docMk/>
          <pc:sldMk cId="1955977863" sldId="295"/>
        </pc:sldMkLst>
      </pc:sldChg>
      <pc:sldChg chg="addSp delSp modSp add mod setBg modNotesTx">
        <pc:chgData name="Lukáš  Jankovič" userId="397d1488-d21a-4189-8f28-73cd76dd24c3" providerId="ADAL" clId="{E2B38741-8EE3-42D1-8357-9C9DFFBD7045}" dt="2023-03-15T13:17:35.088" v="1043" actId="20577"/>
        <pc:sldMkLst>
          <pc:docMk/>
          <pc:sldMk cId="3185171087" sldId="301"/>
        </pc:sldMkLst>
        <pc:spChg chg="add mod">
          <ac:chgData name="Lukáš  Jankovič" userId="397d1488-d21a-4189-8f28-73cd76dd24c3" providerId="ADAL" clId="{E2B38741-8EE3-42D1-8357-9C9DFFBD7045}" dt="2023-03-13T13:30:46.791" v="537" actId="12"/>
          <ac:spMkLst>
            <pc:docMk/>
            <pc:sldMk cId="3185171087" sldId="301"/>
            <ac:spMk id="3" creationId="{DACBE09D-E351-A969-7A9B-55BF6D87FB78}"/>
          </ac:spMkLst>
        </pc:spChg>
        <pc:spChg chg="del">
          <ac:chgData name="Lukáš  Jankovič" userId="397d1488-d21a-4189-8f28-73cd76dd24c3" providerId="ADAL" clId="{E2B38741-8EE3-42D1-8357-9C9DFFBD7045}" dt="2023-03-13T13:29:00.324" v="520" actId="478"/>
          <ac:spMkLst>
            <pc:docMk/>
            <pc:sldMk cId="3185171087" sldId="301"/>
            <ac:spMk id="4" creationId="{FCAE129B-A014-26AD-32AF-7F07D41A60EB}"/>
          </ac:spMkLst>
        </pc:spChg>
        <pc:spChg chg="mod">
          <ac:chgData name="Lukáš  Jankovič" userId="397d1488-d21a-4189-8f28-73cd76dd24c3" providerId="ADAL" clId="{E2B38741-8EE3-42D1-8357-9C9DFFBD7045}" dt="2023-03-13T13:33:36.590" v="622" actId="20577"/>
          <ac:spMkLst>
            <pc:docMk/>
            <pc:sldMk cId="3185171087" sldId="301"/>
            <ac:spMk id="5" creationId="{2BCA01DD-8A5B-0B04-3803-1887207CBF80}"/>
          </ac:spMkLst>
        </pc:spChg>
        <pc:spChg chg="add mod">
          <ac:chgData name="Lukáš  Jankovič" userId="397d1488-d21a-4189-8f28-73cd76dd24c3" providerId="ADAL" clId="{E2B38741-8EE3-42D1-8357-9C9DFFBD7045}" dt="2023-03-13T13:32:01.647" v="580" actId="1037"/>
          <ac:spMkLst>
            <pc:docMk/>
            <pc:sldMk cId="3185171087" sldId="301"/>
            <ac:spMk id="6" creationId="{57881BFB-B64A-7BB5-0D3B-F948A5047902}"/>
          </ac:spMkLst>
        </pc:spChg>
      </pc:sldChg>
      <pc:sldChg chg="del">
        <pc:chgData name="Lukáš  Jankovič" userId="397d1488-d21a-4189-8f28-73cd76dd24c3" providerId="ADAL" clId="{E2B38741-8EE3-42D1-8357-9C9DFFBD7045}" dt="2023-03-13T13:28:16.736" v="518" actId="47"/>
        <pc:sldMkLst>
          <pc:docMk/>
          <pc:sldMk cId="3821491013" sldId="301"/>
        </pc:sldMkLst>
      </pc:sldChg>
      <pc:sldChg chg="del">
        <pc:chgData name="Lukáš  Jankovič" userId="397d1488-d21a-4189-8f28-73cd76dd24c3" providerId="ADAL" clId="{E2B38741-8EE3-42D1-8357-9C9DFFBD7045}" dt="2023-03-13T13:28:16.736" v="518" actId="47"/>
        <pc:sldMkLst>
          <pc:docMk/>
          <pc:sldMk cId="3504447408" sldId="302"/>
        </pc:sldMkLst>
      </pc:sldChg>
      <pc:sldChg chg="del">
        <pc:chgData name="Lukáš  Jankovič" userId="397d1488-d21a-4189-8f28-73cd76dd24c3" providerId="ADAL" clId="{E2B38741-8EE3-42D1-8357-9C9DFFBD7045}" dt="2023-03-13T13:28:16.736" v="518" actId="47"/>
        <pc:sldMkLst>
          <pc:docMk/>
          <pc:sldMk cId="3889588911" sldId="303"/>
        </pc:sldMkLst>
      </pc:sldChg>
      <pc:sldChg chg="del">
        <pc:chgData name="Lukáš  Jankovič" userId="397d1488-d21a-4189-8f28-73cd76dd24c3" providerId="ADAL" clId="{E2B38741-8EE3-42D1-8357-9C9DFFBD7045}" dt="2023-03-13T13:28:16.736" v="518" actId="47"/>
        <pc:sldMkLst>
          <pc:docMk/>
          <pc:sldMk cId="3717986905" sldId="304"/>
        </pc:sldMkLst>
      </pc:sldChg>
    </pc:docChg>
  </pc:docChgLst>
  <pc:docChgLst>
    <pc:chgData name="Lukáš  Jankovič" userId="397d1488-d21a-4189-8f28-73cd76dd24c3" providerId="ADAL" clId="{4BC63821-C70C-401A-A112-1E72E6A0511E}"/>
    <pc:docChg chg="undo custSel addSld delSld modSld sldOrd">
      <pc:chgData name="Lukáš  Jankovič" userId="397d1488-d21a-4189-8f28-73cd76dd24c3" providerId="ADAL" clId="{4BC63821-C70C-401A-A112-1E72E6A0511E}" dt="2023-05-30T12:46:18.723" v="9239" actId="113"/>
      <pc:docMkLst>
        <pc:docMk/>
      </pc:docMkLst>
      <pc:sldChg chg="modSp mod">
        <pc:chgData name="Lukáš  Jankovič" userId="397d1488-d21a-4189-8f28-73cd76dd24c3" providerId="ADAL" clId="{4BC63821-C70C-401A-A112-1E72E6A0511E}" dt="2023-05-11T09:37:01.272" v="7056" actId="20577"/>
        <pc:sldMkLst>
          <pc:docMk/>
          <pc:sldMk cId="0" sldId="256"/>
        </pc:sldMkLst>
        <pc:spChg chg="mod">
          <ac:chgData name="Lukáš  Jankovič" userId="397d1488-d21a-4189-8f28-73cd76dd24c3" providerId="ADAL" clId="{4BC63821-C70C-401A-A112-1E72E6A0511E}" dt="2023-05-11T09:37:01.272" v="7056" actId="20577"/>
          <ac:spMkLst>
            <pc:docMk/>
            <pc:sldMk cId="0" sldId="256"/>
            <ac:spMk id="45" creationId="{00000000-0000-0000-0000-000000000000}"/>
          </ac:spMkLst>
        </pc:spChg>
      </pc:sldChg>
      <pc:sldChg chg="modSp mod modNotesTx">
        <pc:chgData name="Lukáš  Jankovič" userId="397d1488-d21a-4189-8f28-73cd76dd24c3" providerId="ADAL" clId="{4BC63821-C70C-401A-A112-1E72E6A0511E}" dt="2023-05-18T13:31:25.797" v="8353" actId="20577"/>
        <pc:sldMkLst>
          <pc:docMk/>
          <pc:sldMk cId="0" sldId="257"/>
        </pc:sldMkLst>
        <pc:spChg chg="mod">
          <ac:chgData name="Lukáš  Jankovič" userId="397d1488-d21a-4189-8f28-73cd76dd24c3" providerId="ADAL" clId="{4BC63821-C70C-401A-A112-1E72E6A0511E}" dt="2023-05-18T13:31:25.797" v="8353" actId="20577"/>
          <ac:spMkLst>
            <pc:docMk/>
            <pc:sldMk cId="0" sldId="257"/>
            <ac:spMk id="4" creationId="{FCAE129B-A014-26AD-32AF-7F07D41A60EB}"/>
          </ac:spMkLst>
        </pc:spChg>
        <pc:spChg chg="mod">
          <ac:chgData name="Lukáš  Jankovič" userId="397d1488-d21a-4189-8f28-73cd76dd24c3" providerId="ADAL" clId="{4BC63821-C70C-401A-A112-1E72E6A0511E}" dt="2023-05-04T13:46:33.811" v="35" actId="20577"/>
          <ac:spMkLst>
            <pc:docMk/>
            <pc:sldMk cId="0" sldId="257"/>
            <ac:spMk id="5" creationId="{2BCA01DD-8A5B-0B04-3803-1887207CBF80}"/>
          </ac:spMkLst>
        </pc:spChg>
      </pc:sldChg>
      <pc:sldChg chg="modSp mod ord">
        <pc:chgData name="Lukáš  Jankovič" userId="397d1488-d21a-4189-8f28-73cd76dd24c3" providerId="ADAL" clId="{4BC63821-C70C-401A-A112-1E72E6A0511E}" dt="2023-05-15T12:46:51.512" v="7657" actId="20577"/>
        <pc:sldMkLst>
          <pc:docMk/>
          <pc:sldMk cId="2814760506" sldId="300"/>
        </pc:sldMkLst>
        <pc:spChg chg="mod">
          <ac:chgData name="Lukáš  Jankovič" userId="397d1488-d21a-4189-8f28-73cd76dd24c3" providerId="ADAL" clId="{4BC63821-C70C-401A-A112-1E72E6A0511E}" dt="2023-05-15T12:46:51.512" v="7657" actId="20577"/>
          <ac:spMkLst>
            <pc:docMk/>
            <pc:sldMk cId="2814760506" sldId="300"/>
            <ac:spMk id="47" creationId="{00000000-0000-0000-0000-000000000000}"/>
          </ac:spMkLst>
        </pc:spChg>
      </pc:sldChg>
      <pc:sldChg chg="addSp delSp modSp mod">
        <pc:chgData name="Lukáš  Jankovič" userId="397d1488-d21a-4189-8f28-73cd76dd24c3" providerId="ADAL" clId="{4BC63821-C70C-401A-A112-1E72E6A0511E}" dt="2023-05-30T12:43:54.028" v="9142" actId="1076"/>
        <pc:sldMkLst>
          <pc:docMk/>
          <pc:sldMk cId="3185171087" sldId="301"/>
        </pc:sldMkLst>
        <pc:spChg chg="add mod">
          <ac:chgData name="Lukáš  Jankovič" userId="397d1488-d21a-4189-8f28-73cd76dd24c3" providerId="ADAL" clId="{4BC63821-C70C-401A-A112-1E72E6A0511E}" dt="2023-05-05T08:16:04.388" v="921" actId="1076"/>
          <ac:spMkLst>
            <pc:docMk/>
            <pc:sldMk cId="3185171087" sldId="301"/>
            <ac:spMk id="2" creationId="{E7DADD86-97DB-8FFE-B825-C8946743A6D6}"/>
          </ac:spMkLst>
        </pc:spChg>
        <pc:spChg chg="add mod">
          <ac:chgData name="Lukáš  Jankovič" userId="397d1488-d21a-4189-8f28-73cd76dd24c3" providerId="ADAL" clId="{4BC63821-C70C-401A-A112-1E72E6A0511E}" dt="2023-05-05T08:16:00.512" v="920" actId="1076"/>
          <ac:spMkLst>
            <pc:docMk/>
            <pc:sldMk cId="3185171087" sldId="301"/>
            <ac:spMk id="3" creationId="{AEC963BC-5C23-1A53-68F0-952A4910F1EE}"/>
          </ac:spMkLst>
        </pc:spChg>
        <pc:spChg chg="del">
          <ac:chgData name="Lukáš  Jankovič" userId="397d1488-d21a-4189-8f28-73cd76dd24c3" providerId="ADAL" clId="{4BC63821-C70C-401A-A112-1E72E6A0511E}" dt="2023-05-04T13:53:19.446" v="206" actId="478"/>
          <ac:spMkLst>
            <pc:docMk/>
            <pc:sldMk cId="3185171087" sldId="301"/>
            <ac:spMk id="3" creationId="{DACBE09D-E351-A969-7A9B-55BF6D87FB78}"/>
          </ac:spMkLst>
        </pc:spChg>
        <pc:spChg chg="mod">
          <ac:chgData name="Lukáš  Jankovič" userId="397d1488-d21a-4189-8f28-73cd76dd24c3" providerId="ADAL" clId="{4BC63821-C70C-401A-A112-1E72E6A0511E}" dt="2023-05-05T07:49:47.340" v="247" actId="20577"/>
          <ac:spMkLst>
            <pc:docMk/>
            <pc:sldMk cId="3185171087" sldId="301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05T08:15:34.718" v="917" actId="20577"/>
          <ac:spMkLst>
            <pc:docMk/>
            <pc:sldMk cId="3185171087" sldId="301"/>
            <ac:spMk id="6" creationId="{57881BFB-B64A-7BB5-0D3B-F948A5047902}"/>
          </ac:spMkLst>
        </pc:spChg>
        <pc:spChg chg="add mod">
          <ac:chgData name="Lukáš  Jankovič" userId="397d1488-d21a-4189-8f28-73cd76dd24c3" providerId="ADAL" clId="{4BC63821-C70C-401A-A112-1E72E6A0511E}" dt="2023-05-30T12:43:54.028" v="9142" actId="1076"/>
          <ac:spMkLst>
            <pc:docMk/>
            <pc:sldMk cId="3185171087" sldId="301"/>
            <ac:spMk id="8" creationId="{D9087AE6-CBA8-8F13-BD2F-0CEC76E226C1}"/>
          </ac:spMkLst>
        </pc:spChg>
        <pc:picChg chg="add mod">
          <ac:chgData name="Lukáš  Jankovič" userId="397d1488-d21a-4189-8f28-73cd76dd24c3" providerId="ADAL" clId="{4BC63821-C70C-401A-A112-1E72E6A0511E}" dt="2023-05-30T12:40:13.517" v="9114" actId="1076"/>
          <ac:picMkLst>
            <pc:docMk/>
            <pc:sldMk cId="3185171087" sldId="301"/>
            <ac:picMk id="7" creationId="{67EC748A-9C04-1818-6F5D-6813FEE5EE2E}"/>
          </ac:picMkLst>
        </pc:picChg>
        <pc:picChg chg="add mod">
          <ac:chgData name="Lukáš  Jankovič" userId="397d1488-d21a-4189-8f28-73cd76dd24c3" providerId="ADAL" clId="{4BC63821-C70C-401A-A112-1E72E6A0511E}" dt="2023-05-30T12:41:01.388" v="9116" actId="1076"/>
          <ac:picMkLst>
            <pc:docMk/>
            <pc:sldMk cId="3185171087" sldId="301"/>
            <ac:picMk id="9" creationId="{CE65E4C7-BB86-6D1D-C671-00919E667651}"/>
          </ac:picMkLst>
        </pc:picChg>
        <pc:picChg chg="add mod">
          <ac:chgData name="Lukáš  Jankovič" userId="397d1488-d21a-4189-8f28-73cd76dd24c3" providerId="ADAL" clId="{4BC63821-C70C-401A-A112-1E72E6A0511E}" dt="2023-05-30T12:42:01.565" v="9124" actId="1076"/>
          <ac:picMkLst>
            <pc:docMk/>
            <pc:sldMk cId="3185171087" sldId="301"/>
            <ac:picMk id="11" creationId="{F4E32E25-8007-5BA6-7CF2-628E8F379519}"/>
          </ac:picMkLst>
        </pc:picChg>
        <pc:picChg chg="add mod">
          <ac:chgData name="Lukáš  Jankovič" userId="397d1488-d21a-4189-8f28-73cd76dd24c3" providerId="ADAL" clId="{4BC63821-C70C-401A-A112-1E72E6A0511E}" dt="2023-05-30T12:42:29.299" v="9126" actId="1076"/>
          <ac:picMkLst>
            <pc:docMk/>
            <pc:sldMk cId="3185171087" sldId="301"/>
            <ac:picMk id="13" creationId="{A10B35FD-0AE9-9C7A-5C33-2A54E24769CC}"/>
          </ac:picMkLst>
        </pc:picChg>
      </pc:sldChg>
      <pc:sldChg chg="addSp delSp modSp add mod setBg">
        <pc:chgData name="Lukáš  Jankovič" userId="397d1488-d21a-4189-8f28-73cd76dd24c3" providerId="ADAL" clId="{4BC63821-C70C-401A-A112-1E72E6A0511E}" dt="2023-05-18T13:11:42.803" v="8043" actId="20577"/>
        <pc:sldMkLst>
          <pc:docMk/>
          <pc:sldMk cId="880775871" sldId="302"/>
        </pc:sldMkLst>
        <pc:spChg chg="del">
          <ac:chgData name="Lukáš  Jankovič" userId="397d1488-d21a-4189-8f28-73cd76dd24c3" providerId="ADAL" clId="{4BC63821-C70C-401A-A112-1E72E6A0511E}" dt="2023-05-05T08:16:46.340" v="948" actId="478"/>
          <ac:spMkLst>
            <pc:docMk/>
            <pc:sldMk cId="880775871" sldId="302"/>
            <ac:spMk id="2" creationId="{E7DADD86-97DB-8FFE-B825-C8946743A6D6}"/>
          </ac:spMkLst>
        </pc:spChg>
        <pc:spChg chg="del">
          <ac:chgData name="Lukáš  Jankovič" userId="397d1488-d21a-4189-8f28-73cd76dd24c3" providerId="ADAL" clId="{4BC63821-C70C-401A-A112-1E72E6A0511E}" dt="2023-05-05T08:16:43.350" v="947" actId="478"/>
          <ac:spMkLst>
            <pc:docMk/>
            <pc:sldMk cId="880775871" sldId="302"/>
            <ac:spMk id="3" creationId="{AEC963BC-5C23-1A53-68F0-952A4910F1EE}"/>
          </ac:spMkLst>
        </pc:spChg>
        <pc:spChg chg="mod">
          <ac:chgData name="Lukáš  Jankovič" userId="397d1488-d21a-4189-8f28-73cd76dd24c3" providerId="ADAL" clId="{4BC63821-C70C-401A-A112-1E72E6A0511E}" dt="2023-05-05T08:16:36.460" v="946" actId="20577"/>
          <ac:spMkLst>
            <pc:docMk/>
            <pc:sldMk cId="880775871" sldId="302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18T13:11:42.803" v="8043" actId="20577"/>
          <ac:spMkLst>
            <pc:docMk/>
            <pc:sldMk cId="880775871" sldId="302"/>
            <ac:spMk id="6" creationId="{57881BFB-B64A-7BB5-0D3B-F948A5047902}"/>
          </ac:spMkLst>
        </pc:spChg>
        <pc:graphicFrameChg chg="add del mod">
          <ac:chgData name="Lukáš  Jankovič" userId="397d1488-d21a-4189-8f28-73cd76dd24c3" providerId="ADAL" clId="{4BC63821-C70C-401A-A112-1E72E6A0511E}" dt="2023-05-05T13:44:20.159" v="5237"/>
          <ac:graphicFrameMkLst>
            <pc:docMk/>
            <pc:sldMk cId="880775871" sldId="302"/>
            <ac:graphicFrameMk id="2" creationId="{DCDF566F-0B66-F370-8594-4C3112C17A0F}"/>
          </ac:graphicFrameMkLst>
        </pc:graphicFrameChg>
      </pc:sldChg>
      <pc:sldChg chg="addSp delSp modSp add mod">
        <pc:chgData name="Lukáš  Jankovič" userId="397d1488-d21a-4189-8f28-73cd76dd24c3" providerId="ADAL" clId="{4BC63821-C70C-401A-A112-1E72E6A0511E}" dt="2023-05-30T11:29:43.092" v="8592" actId="207"/>
        <pc:sldMkLst>
          <pc:docMk/>
          <pc:sldMk cId="2290857583" sldId="303"/>
        </pc:sldMkLst>
        <pc:spChg chg="add mod ord">
          <ac:chgData name="Lukáš  Jankovič" userId="397d1488-d21a-4189-8f28-73cd76dd24c3" providerId="ADAL" clId="{4BC63821-C70C-401A-A112-1E72E6A0511E}" dt="2023-05-30T11:29:43.092" v="8592" actId="207"/>
          <ac:spMkLst>
            <pc:docMk/>
            <pc:sldMk cId="2290857583" sldId="303"/>
            <ac:spMk id="2" creationId="{160591FF-7174-8C74-38EA-9ADF61641B32}"/>
          </ac:spMkLst>
        </pc:spChg>
        <pc:spChg chg="mod">
          <ac:chgData name="Lukáš  Jankovič" userId="397d1488-d21a-4189-8f28-73cd76dd24c3" providerId="ADAL" clId="{4BC63821-C70C-401A-A112-1E72E6A0511E}" dt="2023-05-05T09:14:37.667" v="1614" actId="1076"/>
          <ac:spMkLst>
            <pc:docMk/>
            <pc:sldMk cId="2290857583" sldId="303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30T11:29:00.113" v="8588" actId="6549"/>
          <ac:spMkLst>
            <pc:docMk/>
            <pc:sldMk cId="2290857583" sldId="303"/>
            <ac:spMk id="6" creationId="{57881BFB-B64A-7BB5-0D3B-F948A5047902}"/>
          </ac:spMkLst>
        </pc:spChg>
        <pc:picChg chg="add del">
          <ac:chgData name="Lukáš  Jankovič" userId="397d1488-d21a-4189-8f28-73cd76dd24c3" providerId="ADAL" clId="{4BC63821-C70C-401A-A112-1E72E6A0511E}" dt="2023-05-18T13:02:04.601" v="7940" actId="478"/>
          <ac:picMkLst>
            <pc:docMk/>
            <pc:sldMk cId="2290857583" sldId="303"/>
            <ac:picMk id="3" creationId="{7944B73A-710B-ECF8-3E6E-BAFA091DA68A}"/>
          </ac:picMkLst>
        </pc:picChg>
        <pc:picChg chg="mod">
          <ac:chgData name="Lukáš  Jankovič" userId="397d1488-d21a-4189-8f28-73cd76dd24c3" providerId="ADAL" clId="{4BC63821-C70C-401A-A112-1E72E6A0511E}" dt="2023-05-05T09:15:11.356" v="1655" actId="1076"/>
          <ac:picMkLst>
            <pc:docMk/>
            <pc:sldMk cId="2290857583" sldId="303"/>
            <ac:picMk id="48" creationId="{00000000-0000-0000-0000-000000000000}"/>
          </ac:picMkLst>
        </pc:picChg>
      </pc:sldChg>
      <pc:sldChg chg="add del">
        <pc:chgData name="Lukáš  Jankovič" userId="397d1488-d21a-4189-8f28-73cd76dd24c3" providerId="ADAL" clId="{4BC63821-C70C-401A-A112-1E72E6A0511E}" dt="2023-05-05T08:54:49.074" v="1597"/>
        <pc:sldMkLst>
          <pc:docMk/>
          <pc:sldMk cId="561211237" sldId="304"/>
        </pc:sldMkLst>
      </pc:sldChg>
      <pc:sldChg chg="add del">
        <pc:chgData name="Lukáš  Jankovič" userId="397d1488-d21a-4189-8f28-73cd76dd24c3" providerId="ADAL" clId="{4BC63821-C70C-401A-A112-1E72E6A0511E}" dt="2023-05-05T08:54:01.950" v="1592"/>
        <pc:sldMkLst>
          <pc:docMk/>
          <pc:sldMk cId="1087760457" sldId="304"/>
        </pc:sldMkLst>
      </pc:sldChg>
      <pc:sldChg chg="addSp delSp modSp new mod">
        <pc:chgData name="Lukáš  Jankovič" userId="397d1488-d21a-4189-8f28-73cd76dd24c3" providerId="ADAL" clId="{4BC63821-C70C-401A-A112-1E72E6A0511E}" dt="2023-05-18T13:02:38.487" v="7971" actId="20577"/>
        <pc:sldMkLst>
          <pc:docMk/>
          <pc:sldMk cId="4164912404" sldId="304"/>
        </pc:sldMkLst>
        <pc:spChg chg="del">
          <ac:chgData name="Lukáš  Jankovič" userId="397d1488-d21a-4189-8f28-73cd76dd24c3" providerId="ADAL" clId="{4BC63821-C70C-401A-A112-1E72E6A0511E}" dt="2023-05-05T09:13:57.106" v="1604" actId="478"/>
          <ac:spMkLst>
            <pc:docMk/>
            <pc:sldMk cId="4164912404" sldId="304"/>
            <ac:spMk id="2" creationId="{A8D8B913-1619-2CF2-7902-BD2778593002}"/>
          </ac:spMkLst>
        </pc:spChg>
        <pc:spChg chg="del">
          <ac:chgData name="Lukáš  Jankovič" userId="397d1488-d21a-4189-8f28-73cd76dd24c3" providerId="ADAL" clId="{4BC63821-C70C-401A-A112-1E72E6A0511E}" dt="2023-05-05T09:13:52.653" v="1603" actId="478"/>
          <ac:spMkLst>
            <pc:docMk/>
            <pc:sldMk cId="4164912404" sldId="304"/>
            <ac:spMk id="3" creationId="{E548B476-A5AB-E9AC-ADF2-32AAFAE9C460}"/>
          </ac:spMkLst>
        </pc:spChg>
        <pc:spChg chg="add mod">
          <ac:chgData name="Lukáš  Jankovič" userId="397d1488-d21a-4189-8f28-73cd76dd24c3" providerId="ADAL" clId="{4BC63821-C70C-401A-A112-1E72E6A0511E}" dt="2023-05-05T09:15:44.900" v="1670" actId="20577"/>
          <ac:spMkLst>
            <pc:docMk/>
            <pc:sldMk cId="4164912404" sldId="304"/>
            <ac:spMk id="6" creationId="{EDE92591-1DDF-34E3-45B6-74D5FA6400D5}"/>
          </ac:spMkLst>
        </pc:spChg>
        <pc:spChg chg="add mod">
          <ac:chgData name="Lukáš  Jankovič" userId="397d1488-d21a-4189-8f28-73cd76dd24c3" providerId="ADAL" clId="{4BC63821-C70C-401A-A112-1E72E6A0511E}" dt="2023-05-18T13:02:38.487" v="7971" actId="20577"/>
          <ac:spMkLst>
            <pc:docMk/>
            <pc:sldMk cId="4164912404" sldId="304"/>
            <ac:spMk id="9" creationId="{92BED016-1024-31F6-0FF3-4A10064B2448}"/>
          </ac:spMkLst>
        </pc:spChg>
        <pc:picChg chg="add mod modCrop">
          <ac:chgData name="Lukáš  Jankovič" userId="397d1488-d21a-4189-8f28-73cd76dd24c3" providerId="ADAL" clId="{4BC63821-C70C-401A-A112-1E72E6A0511E}" dt="2023-05-18T13:02:31.950" v="7948" actId="1076"/>
          <ac:picMkLst>
            <pc:docMk/>
            <pc:sldMk cId="4164912404" sldId="304"/>
            <ac:picMk id="3" creationId="{A8224C23-1D7F-30AA-81A4-44C0B4803DBB}"/>
          </ac:picMkLst>
        </pc:picChg>
        <pc:picChg chg="add mod modCrop">
          <ac:chgData name="Lukáš  Jankovič" userId="397d1488-d21a-4189-8f28-73cd76dd24c3" providerId="ADAL" clId="{4BC63821-C70C-401A-A112-1E72E6A0511E}" dt="2023-05-18T13:01:47.262" v="7938" actId="1076"/>
          <ac:picMkLst>
            <pc:docMk/>
            <pc:sldMk cId="4164912404" sldId="304"/>
            <ac:picMk id="5" creationId="{78A91080-BA77-5FB5-2630-4C0AA6BBBF18}"/>
          </ac:picMkLst>
        </pc:picChg>
        <pc:picChg chg="add mod">
          <ac:chgData name="Lukáš  Jankovič" userId="397d1488-d21a-4189-8f28-73cd76dd24c3" providerId="ADAL" clId="{4BC63821-C70C-401A-A112-1E72E6A0511E}" dt="2023-05-05T09:15:15.187" v="1656"/>
          <ac:picMkLst>
            <pc:docMk/>
            <pc:sldMk cId="4164912404" sldId="304"/>
            <ac:picMk id="7" creationId="{94630F31-B988-027E-95FE-F0AA4A1994A0}"/>
          </ac:picMkLst>
        </pc:picChg>
      </pc:sldChg>
      <pc:sldChg chg="addSp delSp modSp add mod ord">
        <pc:chgData name="Lukáš  Jankovič" userId="397d1488-d21a-4189-8f28-73cd76dd24c3" providerId="ADAL" clId="{4BC63821-C70C-401A-A112-1E72E6A0511E}" dt="2023-05-19T08:12:06.922" v="8468" actId="20577"/>
        <pc:sldMkLst>
          <pc:docMk/>
          <pc:sldMk cId="794041797" sldId="305"/>
        </pc:sldMkLst>
        <pc:spChg chg="add mod">
          <ac:chgData name="Lukáš  Jankovič" userId="397d1488-d21a-4189-8f28-73cd76dd24c3" providerId="ADAL" clId="{4BC63821-C70C-401A-A112-1E72E6A0511E}" dt="2023-05-15T12:39:59.125" v="7215" actId="20577"/>
          <ac:spMkLst>
            <pc:docMk/>
            <pc:sldMk cId="794041797" sldId="305"/>
            <ac:spMk id="3" creationId="{FD5A5C4F-FB82-2D8B-8A38-23CC2A4AC32F}"/>
          </ac:spMkLst>
        </pc:spChg>
        <pc:spChg chg="mod">
          <ac:chgData name="Lukáš  Jankovič" userId="397d1488-d21a-4189-8f28-73cd76dd24c3" providerId="ADAL" clId="{4BC63821-C70C-401A-A112-1E72E6A0511E}" dt="2023-05-19T08:12:06.922" v="8468" actId="20577"/>
          <ac:spMkLst>
            <pc:docMk/>
            <pc:sldMk cId="794041797" sldId="305"/>
            <ac:spMk id="6" creationId="{EDE92591-1DDF-34E3-45B6-74D5FA6400D5}"/>
          </ac:spMkLst>
        </pc:spChg>
        <pc:picChg chg="add mod">
          <ac:chgData name="Lukáš  Jankovič" userId="397d1488-d21a-4189-8f28-73cd76dd24c3" providerId="ADAL" clId="{4BC63821-C70C-401A-A112-1E72E6A0511E}" dt="2023-05-05T09:35:21.795" v="2460" actId="1076"/>
          <ac:picMkLst>
            <pc:docMk/>
            <pc:sldMk cId="794041797" sldId="305"/>
            <ac:picMk id="4" creationId="{0A2FAD42-677E-E060-5B71-574837312C8C}"/>
          </ac:picMkLst>
        </pc:picChg>
        <pc:picChg chg="del mod">
          <ac:chgData name="Lukáš  Jankovič" userId="397d1488-d21a-4189-8f28-73cd76dd24c3" providerId="ADAL" clId="{4BC63821-C70C-401A-A112-1E72E6A0511E}" dt="2023-05-05T09:16:09.187" v="1675" actId="478"/>
          <ac:picMkLst>
            <pc:docMk/>
            <pc:sldMk cId="794041797" sldId="305"/>
            <ac:picMk id="5" creationId="{78A91080-BA77-5FB5-2630-4C0AA6BBBF18}"/>
          </ac:picMkLst>
        </pc:picChg>
      </pc:sldChg>
      <pc:sldChg chg="addSp delSp modSp add mod ord">
        <pc:chgData name="Lukáš  Jankovič" userId="397d1488-d21a-4189-8f28-73cd76dd24c3" providerId="ADAL" clId="{4BC63821-C70C-401A-A112-1E72E6A0511E}" dt="2023-05-26T13:06:48.349" v="8569" actId="20577"/>
        <pc:sldMkLst>
          <pc:docMk/>
          <pc:sldMk cId="510737227" sldId="306"/>
        </pc:sldMkLst>
        <pc:spChg chg="add mod">
          <ac:chgData name="Lukáš  Jankovič" userId="397d1488-d21a-4189-8f28-73cd76dd24c3" providerId="ADAL" clId="{4BC63821-C70C-401A-A112-1E72E6A0511E}" dt="2023-05-26T13:06:48.349" v="8569" actId="20577"/>
          <ac:spMkLst>
            <pc:docMk/>
            <pc:sldMk cId="510737227" sldId="306"/>
            <ac:spMk id="2" creationId="{B4F61559-1179-0A6F-5811-408D4E1D79CB}"/>
          </ac:spMkLst>
        </pc:spChg>
        <pc:spChg chg="del mod">
          <ac:chgData name="Lukáš  Jankovič" userId="397d1488-d21a-4189-8f28-73cd76dd24c3" providerId="ADAL" clId="{4BC63821-C70C-401A-A112-1E72E6A0511E}" dt="2023-05-05T10:01:25.487" v="2521" actId="478"/>
          <ac:spMkLst>
            <pc:docMk/>
            <pc:sldMk cId="510737227" sldId="306"/>
            <ac:spMk id="3" creationId="{FD5A5C4F-FB82-2D8B-8A38-23CC2A4AC32F}"/>
          </ac:spMkLst>
        </pc:spChg>
        <pc:spChg chg="mod">
          <ac:chgData name="Lukáš  Jankovič" userId="397d1488-d21a-4189-8f28-73cd76dd24c3" providerId="ADAL" clId="{4BC63821-C70C-401A-A112-1E72E6A0511E}" dt="2023-05-05T13:25:41.677" v="3282" actId="20577"/>
          <ac:spMkLst>
            <pc:docMk/>
            <pc:sldMk cId="510737227" sldId="306"/>
            <ac:spMk id="6" creationId="{EDE92591-1DDF-34E3-45B6-74D5FA6400D5}"/>
          </ac:spMkLst>
        </pc:spChg>
        <pc:spChg chg="add mod">
          <ac:chgData name="Lukáš  Jankovič" userId="397d1488-d21a-4189-8f28-73cd76dd24c3" providerId="ADAL" clId="{4BC63821-C70C-401A-A112-1E72E6A0511E}" dt="2023-05-05T10:01:59.674" v="2537" actId="255"/>
          <ac:spMkLst>
            <pc:docMk/>
            <pc:sldMk cId="510737227" sldId="306"/>
            <ac:spMk id="9" creationId="{0242AFD3-3B3C-5D46-BD6B-A98FD63BF4D5}"/>
          </ac:spMkLst>
        </pc:spChg>
        <pc:picChg chg="del">
          <ac:chgData name="Lukáš  Jankovič" userId="397d1488-d21a-4189-8f28-73cd76dd24c3" providerId="ADAL" clId="{4BC63821-C70C-401A-A112-1E72E6A0511E}" dt="2023-05-05T10:01:23.965" v="2519" actId="478"/>
          <ac:picMkLst>
            <pc:docMk/>
            <pc:sldMk cId="510737227" sldId="306"/>
            <ac:picMk id="4" creationId="{0A2FAD42-677E-E060-5B71-574837312C8C}"/>
          </ac:picMkLst>
        </pc:picChg>
        <pc:picChg chg="add mod">
          <ac:chgData name="Lukáš  Jankovič" userId="397d1488-d21a-4189-8f28-73cd76dd24c3" providerId="ADAL" clId="{4BC63821-C70C-401A-A112-1E72E6A0511E}" dt="2023-05-05T10:01:42.580" v="2526" actId="14100"/>
          <ac:picMkLst>
            <pc:docMk/>
            <pc:sldMk cId="510737227" sldId="306"/>
            <ac:picMk id="5" creationId="{50D5D7EE-4F66-99B5-3BD8-34FB8CDEDDD6}"/>
          </ac:picMkLst>
        </pc:picChg>
      </pc:sldChg>
      <pc:sldChg chg="new del">
        <pc:chgData name="Lukáš  Jankovič" userId="397d1488-d21a-4189-8f28-73cd76dd24c3" providerId="ADAL" clId="{4BC63821-C70C-401A-A112-1E72E6A0511E}" dt="2023-05-05T09:35:32.540" v="2461" actId="47"/>
        <pc:sldMkLst>
          <pc:docMk/>
          <pc:sldMk cId="2848477584" sldId="306"/>
        </pc:sldMkLst>
      </pc:sldChg>
      <pc:sldChg chg="addSp modSp add mod ord">
        <pc:chgData name="Lukáš  Jankovič" userId="397d1488-d21a-4189-8f28-73cd76dd24c3" providerId="ADAL" clId="{4BC63821-C70C-401A-A112-1E72E6A0511E}" dt="2023-05-19T08:11:52.565" v="8464" actId="20577"/>
        <pc:sldMkLst>
          <pc:docMk/>
          <pc:sldMk cId="697010204" sldId="307"/>
        </pc:sldMkLst>
        <pc:spChg chg="add mod">
          <ac:chgData name="Lukáš  Jankovič" userId="397d1488-d21a-4189-8f28-73cd76dd24c3" providerId="ADAL" clId="{4BC63821-C70C-401A-A112-1E72E6A0511E}" dt="2023-05-18T13:06:43.140" v="8027" actId="1076"/>
          <ac:spMkLst>
            <pc:docMk/>
            <pc:sldMk cId="697010204" sldId="307"/>
            <ac:spMk id="2" creationId="{6414C548-C023-FE6F-1917-05D2AFC7801B}"/>
          </ac:spMkLst>
        </pc:spChg>
        <pc:spChg chg="mod">
          <ac:chgData name="Lukáš  Jankovič" userId="397d1488-d21a-4189-8f28-73cd76dd24c3" providerId="ADAL" clId="{4BC63821-C70C-401A-A112-1E72E6A0511E}" dt="2023-05-19T08:11:52.565" v="8464" actId="20577"/>
          <ac:spMkLst>
            <pc:docMk/>
            <pc:sldMk cId="697010204" sldId="307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11T09:45:16.962" v="7166" actId="20577"/>
          <ac:spMkLst>
            <pc:docMk/>
            <pc:sldMk cId="697010204" sldId="307"/>
            <ac:spMk id="6" creationId="{57881BFB-B64A-7BB5-0D3B-F948A5047902}"/>
          </ac:spMkLst>
        </pc:spChg>
      </pc:sldChg>
      <pc:sldChg chg="addSp delSp modSp add mod ord">
        <pc:chgData name="Lukáš  Jankovič" userId="397d1488-d21a-4189-8f28-73cd76dd24c3" providerId="ADAL" clId="{4BC63821-C70C-401A-A112-1E72E6A0511E}" dt="2023-05-19T08:12:16.632" v="8471" actId="20577"/>
        <pc:sldMkLst>
          <pc:docMk/>
          <pc:sldMk cId="3898561140" sldId="308"/>
        </pc:sldMkLst>
        <pc:spChg chg="add mod">
          <ac:chgData name="Lukáš  Jankovič" userId="397d1488-d21a-4189-8f28-73cd76dd24c3" providerId="ADAL" clId="{4BC63821-C70C-401A-A112-1E72E6A0511E}" dt="2023-05-05T13:29:59.153" v="3517" actId="1076"/>
          <ac:spMkLst>
            <pc:docMk/>
            <pc:sldMk cId="3898561140" sldId="308"/>
            <ac:spMk id="4" creationId="{9B18300A-97D5-DD20-0BB4-289E0329FE7A}"/>
          </ac:spMkLst>
        </pc:spChg>
        <pc:spChg chg="mod">
          <ac:chgData name="Lukáš  Jankovič" userId="397d1488-d21a-4189-8f28-73cd76dd24c3" providerId="ADAL" clId="{4BC63821-C70C-401A-A112-1E72E6A0511E}" dt="2023-05-19T08:12:16.632" v="8471" actId="20577"/>
          <ac:spMkLst>
            <pc:docMk/>
            <pc:sldMk cId="3898561140" sldId="308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05T13:26:43.300" v="3415" actId="20577"/>
          <ac:spMkLst>
            <pc:docMk/>
            <pc:sldMk cId="3898561140" sldId="308"/>
            <ac:spMk id="6" creationId="{57881BFB-B64A-7BB5-0D3B-F948A5047902}"/>
          </ac:spMkLst>
        </pc:spChg>
        <pc:spChg chg="add mod">
          <ac:chgData name="Lukáš  Jankovič" userId="397d1488-d21a-4189-8f28-73cd76dd24c3" providerId="ADAL" clId="{4BC63821-C70C-401A-A112-1E72E6A0511E}" dt="2023-05-05T13:30:06.289" v="3519" actId="1076"/>
          <ac:spMkLst>
            <pc:docMk/>
            <pc:sldMk cId="3898561140" sldId="308"/>
            <ac:spMk id="9" creationId="{32536BA6-A3DA-FC85-A669-562FD31C8425}"/>
          </ac:spMkLst>
        </pc:spChg>
        <pc:spChg chg="add mod">
          <ac:chgData name="Lukáš  Jankovič" userId="397d1488-d21a-4189-8f28-73cd76dd24c3" providerId="ADAL" clId="{4BC63821-C70C-401A-A112-1E72E6A0511E}" dt="2023-05-05T13:31:13.393" v="3605" actId="1076"/>
          <ac:spMkLst>
            <pc:docMk/>
            <pc:sldMk cId="3898561140" sldId="308"/>
            <ac:spMk id="11" creationId="{9C0544C4-8D61-59BE-E993-9DD754811D58}"/>
          </ac:spMkLst>
        </pc:spChg>
        <pc:spChg chg="add mod">
          <ac:chgData name="Lukáš  Jankovič" userId="397d1488-d21a-4189-8f28-73cd76dd24c3" providerId="ADAL" clId="{4BC63821-C70C-401A-A112-1E72E6A0511E}" dt="2023-05-05T13:32:01.330" v="3675" actId="1076"/>
          <ac:spMkLst>
            <pc:docMk/>
            <pc:sldMk cId="3898561140" sldId="308"/>
            <ac:spMk id="13" creationId="{ADB2E70B-D8A3-DBE2-DEFD-A8AD995A4212}"/>
          </ac:spMkLst>
        </pc:spChg>
        <pc:picChg chg="add mod">
          <ac:chgData name="Lukáš  Jankovič" userId="397d1488-d21a-4189-8f28-73cd76dd24c3" providerId="ADAL" clId="{4BC63821-C70C-401A-A112-1E72E6A0511E}" dt="2023-05-05T13:29:59.153" v="3517" actId="1076"/>
          <ac:picMkLst>
            <pc:docMk/>
            <pc:sldMk cId="3898561140" sldId="308"/>
            <ac:picMk id="2" creationId="{C1F0D6B1-54FA-92E8-7261-8898592A1533}"/>
          </ac:picMkLst>
        </pc:picChg>
        <pc:picChg chg="add mod modCrop">
          <ac:chgData name="Lukáš  Jankovič" userId="397d1488-d21a-4189-8f28-73cd76dd24c3" providerId="ADAL" clId="{4BC63821-C70C-401A-A112-1E72E6A0511E}" dt="2023-05-05T13:30:01.216" v="3518" actId="1076"/>
          <ac:picMkLst>
            <pc:docMk/>
            <pc:sldMk cId="3898561140" sldId="308"/>
            <ac:picMk id="8" creationId="{65EF9FA3-8864-95CE-0DE6-4E8C0123918A}"/>
          </ac:picMkLst>
        </pc:picChg>
        <pc:picChg chg="add mod">
          <ac:chgData name="Lukáš  Jankovič" userId="397d1488-d21a-4189-8f28-73cd76dd24c3" providerId="ADAL" clId="{4BC63821-C70C-401A-A112-1E72E6A0511E}" dt="2023-05-05T13:31:13.393" v="3605" actId="1076"/>
          <ac:picMkLst>
            <pc:docMk/>
            <pc:sldMk cId="3898561140" sldId="308"/>
            <ac:picMk id="10" creationId="{CFE1E19C-024D-F883-7F58-22F540D450FB}"/>
          </ac:picMkLst>
        </pc:picChg>
        <pc:picChg chg="add mod">
          <ac:chgData name="Lukáš  Jankovič" userId="397d1488-d21a-4189-8f28-73cd76dd24c3" providerId="ADAL" clId="{4BC63821-C70C-401A-A112-1E72E6A0511E}" dt="2023-05-05T13:30:49.953" v="3560" actId="1076"/>
          <ac:picMkLst>
            <pc:docMk/>
            <pc:sldMk cId="3898561140" sldId="308"/>
            <ac:picMk id="12" creationId="{8FB189DA-1EEF-2115-A1C5-21B59F993B40}"/>
          </ac:picMkLst>
        </pc:picChg>
        <pc:picChg chg="del">
          <ac:chgData name="Lukáš  Jankovič" userId="397d1488-d21a-4189-8f28-73cd76dd24c3" providerId="ADAL" clId="{4BC63821-C70C-401A-A112-1E72E6A0511E}" dt="2023-05-05T13:29:40.371" v="3511" actId="478"/>
          <ac:picMkLst>
            <pc:docMk/>
            <pc:sldMk cId="3898561140" sldId="308"/>
            <ac:picMk id="48" creationId="{00000000-0000-0000-0000-000000000000}"/>
          </ac:picMkLst>
        </pc:picChg>
      </pc:sldChg>
      <pc:sldChg chg="modSp add mod ord">
        <pc:chgData name="Lukáš  Jankovič" userId="397d1488-d21a-4189-8f28-73cd76dd24c3" providerId="ADAL" clId="{4BC63821-C70C-401A-A112-1E72E6A0511E}" dt="2023-05-30T12:27:44.204" v="8594" actId="20577"/>
        <pc:sldMkLst>
          <pc:docMk/>
          <pc:sldMk cId="2636191796" sldId="309"/>
        </pc:sldMkLst>
        <pc:spChg chg="mod">
          <ac:chgData name="Lukáš  Jankovič" userId="397d1488-d21a-4189-8f28-73cd76dd24c3" providerId="ADAL" clId="{4BC63821-C70C-401A-A112-1E72E6A0511E}" dt="2023-05-19T08:12:32.763" v="8475" actId="20577"/>
          <ac:spMkLst>
            <pc:docMk/>
            <pc:sldMk cId="2636191796" sldId="309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30T12:27:44.204" v="8594" actId="20577"/>
          <ac:spMkLst>
            <pc:docMk/>
            <pc:sldMk cId="2636191796" sldId="309"/>
            <ac:spMk id="6" creationId="{57881BFB-B64A-7BB5-0D3B-F948A5047902}"/>
          </ac:spMkLst>
        </pc:spChg>
      </pc:sldChg>
      <pc:sldChg chg="addSp modSp add mod ord">
        <pc:chgData name="Lukáš  Jankovič" userId="397d1488-d21a-4189-8f28-73cd76dd24c3" providerId="ADAL" clId="{4BC63821-C70C-401A-A112-1E72E6A0511E}" dt="2023-05-30T12:38:37.868" v="9110" actId="1076"/>
        <pc:sldMkLst>
          <pc:docMk/>
          <pc:sldMk cId="290816676" sldId="310"/>
        </pc:sldMkLst>
        <pc:spChg chg="add mod">
          <ac:chgData name="Lukáš  Jankovič" userId="397d1488-d21a-4189-8f28-73cd76dd24c3" providerId="ADAL" clId="{4BC63821-C70C-401A-A112-1E72E6A0511E}" dt="2023-05-30T12:33:10.468" v="8916" actId="1076"/>
          <ac:spMkLst>
            <pc:docMk/>
            <pc:sldMk cId="290816676" sldId="310"/>
            <ac:spMk id="3" creationId="{C2D6A4EB-15D0-F863-DFD2-4EF3F49DDEFD}"/>
          </ac:spMkLst>
        </pc:spChg>
        <pc:spChg chg="add mod">
          <ac:chgData name="Lukáš  Jankovič" userId="397d1488-d21a-4189-8f28-73cd76dd24c3" providerId="ADAL" clId="{4BC63821-C70C-401A-A112-1E72E6A0511E}" dt="2023-05-30T12:38:35.131" v="9109" actId="1076"/>
          <ac:spMkLst>
            <pc:docMk/>
            <pc:sldMk cId="290816676" sldId="310"/>
            <ac:spMk id="4" creationId="{BF919B8E-A059-FFA4-B97D-4CBA531E28FD}"/>
          </ac:spMkLst>
        </pc:spChg>
        <pc:spChg chg="mod">
          <ac:chgData name="Lukáš  Jankovič" userId="397d1488-d21a-4189-8f28-73cd76dd24c3" providerId="ADAL" clId="{4BC63821-C70C-401A-A112-1E72E6A0511E}" dt="2023-05-19T08:12:44.530" v="8477" actId="20577"/>
          <ac:spMkLst>
            <pc:docMk/>
            <pc:sldMk cId="290816676" sldId="310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30T12:38:19.930" v="9107" actId="20577"/>
          <ac:spMkLst>
            <pc:docMk/>
            <pc:sldMk cId="290816676" sldId="310"/>
            <ac:spMk id="6" creationId="{57881BFB-B64A-7BB5-0D3B-F948A5047902}"/>
          </ac:spMkLst>
        </pc:spChg>
        <pc:spChg chg="add mod">
          <ac:chgData name="Lukáš  Jankovič" userId="397d1488-d21a-4189-8f28-73cd76dd24c3" providerId="ADAL" clId="{4BC63821-C70C-401A-A112-1E72E6A0511E}" dt="2023-05-30T12:38:37.868" v="9110" actId="1076"/>
          <ac:spMkLst>
            <pc:docMk/>
            <pc:sldMk cId="290816676" sldId="310"/>
            <ac:spMk id="7" creationId="{F8F47977-A878-8E03-FB57-1A78354CE1BA}"/>
          </ac:spMkLst>
        </pc:spChg>
        <pc:picChg chg="add mod">
          <ac:chgData name="Lukáš  Jankovič" userId="397d1488-d21a-4189-8f28-73cd76dd24c3" providerId="ADAL" clId="{4BC63821-C70C-401A-A112-1E72E6A0511E}" dt="2023-05-30T12:38:26.123" v="9108" actId="1076"/>
          <ac:picMkLst>
            <pc:docMk/>
            <pc:sldMk cId="290816676" sldId="310"/>
            <ac:picMk id="2" creationId="{2957649D-CFD4-32E3-E1B3-022EE5FABF6A}"/>
          </ac:picMkLst>
        </pc:picChg>
      </pc:sldChg>
      <pc:sldChg chg="modSp add mod">
        <pc:chgData name="Lukáš  Jankovič" userId="397d1488-d21a-4189-8f28-73cd76dd24c3" providerId="ADAL" clId="{4BC63821-C70C-401A-A112-1E72E6A0511E}" dt="2023-05-19T08:11:58.410" v="8466" actId="20577"/>
        <pc:sldMkLst>
          <pc:docMk/>
          <pc:sldMk cId="3489511923" sldId="311"/>
        </pc:sldMkLst>
        <pc:spChg chg="mod">
          <ac:chgData name="Lukáš  Jankovič" userId="397d1488-d21a-4189-8f28-73cd76dd24c3" providerId="ADAL" clId="{4BC63821-C70C-401A-A112-1E72E6A0511E}" dt="2023-05-19T08:11:58.410" v="8466" actId="20577"/>
          <ac:spMkLst>
            <pc:docMk/>
            <pc:sldMk cId="3489511923" sldId="311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15T12:39:31.229" v="7195" actId="20577"/>
          <ac:spMkLst>
            <pc:docMk/>
            <pc:sldMk cId="3489511923" sldId="311"/>
            <ac:spMk id="6" creationId="{57881BFB-B64A-7BB5-0D3B-F948A5047902}"/>
          </ac:spMkLst>
        </pc:spChg>
        <pc:picChg chg="mod">
          <ac:chgData name="Lukáš  Jankovič" userId="397d1488-d21a-4189-8f28-73cd76dd24c3" providerId="ADAL" clId="{4BC63821-C70C-401A-A112-1E72E6A0511E}" dt="2023-05-05T13:46:37.324" v="5415" actId="1076"/>
          <ac:picMkLst>
            <pc:docMk/>
            <pc:sldMk cId="3489511923" sldId="311"/>
            <ac:picMk id="48" creationId="{00000000-0000-0000-0000-000000000000}"/>
          </ac:picMkLst>
        </pc:picChg>
      </pc:sldChg>
      <pc:sldChg chg="addSp modSp add mod ord">
        <pc:chgData name="Lukáš  Jankovič" userId="397d1488-d21a-4189-8f28-73cd76dd24c3" providerId="ADAL" clId="{4BC63821-C70C-401A-A112-1E72E6A0511E}" dt="2023-05-19T08:18:37.949" v="8483" actId="20577"/>
        <pc:sldMkLst>
          <pc:docMk/>
          <pc:sldMk cId="2027564503" sldId="312"/>
        </pc:sldMkLst>
        <pc:spChg chg="mod">
          <ac:chgData name="Lukáš  Jankovič" userId="397d1488-d21a-4189-8f28-73cd76dd24c3" providerId="ADAL" clId="{4BC63821-C70C-401A-A112-1E72E6A0511E}" dt="2023-05-19T08:12:21.647" v="8472" actId="20577"/>
          <ac:spMkLst>
            <pc:docMk/>
            <pc:sldMk cId="2027564503" sldId="312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10T12:50:38.375" v="6314" actId="20577"/>
          <ac:spMkLst>
            <pc:docMk/>
            <pc:sldMk cId="2027564503" sldId="312"/>
            <ac:spMk id="6" creationId="{57881BFB-B64A-7BB5-0D3B-F948A5047902}"/>
          </ac:spMkLst>
        </pc:spChg>
        <pc:spChg chg="add mod">
          <ac:chgData name="Lukáš  Jankovič" userId="397d1488-d21a-4189-8f28-73cd76dd24c3" providerId="ADAL" clId="{4BC63821-C70C-401A-A112-1E72E6A0511E}" dt="2023-05-19T08:18:37.949" v="8483" actId="20577"/>
          <ac:spMkLst>
            <pc:docMk/>
            <pc:sldMk cId="2027564503" sldId="312"/>
            <ac:spMk id="8" creationId="{05181E51-F3B8-AE20-8A2C-0AA3D27ECD42}"/>
          </ac:spMkLst>
        </pc:spChg>
        <pc:spChg chg="mod">
          <ac:chgData name="Lukáš  Jankovič" userId="397d1488-d21a-4189-8f28-73cd76dd24c3" providerId="ADAL" clId="{4BC63821-C70C-401A-A112-1E72E6A0511E}" dt="2023-05-10T12:44:43.793" v="5946" actId="1076"/>
          <ac:spMkLst>
            <pc:docMk/>
            <pc:sldMk cId="2027564503" sldId="312"/>
            <ac:spMk id="49" creationId="{00000000-0000-0000-0000-000000000000}"/>
          </ac:spMkLst>
        </pc:spChg>
        <pc:picChg chg="add mod">
          <ac:chgData name="Lukáš  Jankovič" userId="397d1488-d21a-4189-8f28-73cd76dd24c3" providerId="ADAL" clId="{4BC63821-C70C-401A-A112-1E72E6A0511E}" dt="2023-05-10T12:46:41.821" v="5981" actId="1076"/>
          <ac:picMkLst>
            <pc:docMk/>
            <pc:sldMk cId="2027564503" sldId="312"/>
            <ac:picMk id="3" creationId="{2F78BCCB-FA9D-BB78-473D-2DDDC5908ACF}"/>
          </ac:picMkLst>
        </pc:picChg>
        <pc:picChg chg="add mod">
          <ac:chgData name="Lukáš  Jankovič" userId="397d1488-d21a-4189-8f28-73cd76dd24c3" providerId="ADAL" clId="{4BC63821-C70C-401A-A112-1E72E6A0511E}" dt="2023-05-10T12:46:43.636" v="5982" actId="1076"/>
          <ac:picMkLst>
            <pc:docMk/>
            <pc:sldMk cId="2027564503" sldId="312"/>
            <ac:picMk id="7" creationId="{3C809C7B-BFD0-DA3A-9658-6595B36AD438}"/>
          </ac:picMkLst>
        </pc:picChg>
      </pc:sldChg>
      <pc:sldChg chg="addSp delSp modSp add mod ord">
        <pc:chgData name="Lukáš  Jankovič" userId="397d1488-d21a-4189-8f28-73cd76dd24c3" providerId="ADAL" clId="{4BC63821-C70C-401A-A112-1E72E6A0511E}" dt="2023-05-30T12:46:18.723" v="9239" actId="113"/>
        <pc:sldMkLst>
          <pc:docMk/>
          <pc:sldMk cId="310907290" sldId="313"/>
        </pc:sldMkLst>
        <pc:spChg chg="add mod">
          <ac:chgData name="Lukáš  Jankovič" userId="397d1488-d21a-4189-8f28-73cd76dd24c3" providerId="ADAL" clId="{4BC63821-C70C-401A-A112-1E72E6A0511E}" dt="2023-05-30T12:46:18.723" v="9239" actId="113"/>
          <ac:spMkLst>
            <pc:docMk/>
            <pc:sldMk cId="310907290" sldId="313"/>
            <ac:spMk id="2" creationId="{64460A1D-6AC0-13AD-9234-47808417A2A5}"/>
          </ac:spMkLst>
        </pc:spChg>
        <pc:spChg chg="mod">
          <ac:chgData name="Lukáš  Jankovič" userId="397d1488-d21a-4189-8f28-73cd76dd24c3" providerId="ADAL" clId="{4BC63821-C70C-401A-A112-1E72E6A0511E}" dt="2023-05-19T08:12:27.887" v="8473" actId="20577"/>
          <ac:spMkLst>
            <pc:docMk/>
            <pc:sldMk cId="310907290" sldId="313"/>
            <ac:spMk id="5" creationId="{2BCA01DD-8A5B-0B04-3803-1887207CBF80}"/>
          </ac:spMkLst>
        </pc:spChg>
        <pc:spChg chg="del">
          <ac:chgData name="Lukáš  Jankovič" userId="397d1488-d21a-4189-8f28-73cd76dd24c3" providerId="ADAL" clId="{4BC63821-C70C-401A-A112-1E72E6A0511E}" dt="2023-05-10T12:55:54.391" v="6341" actId="478"/>
          <ac:spMkLst>
            <pc:docMk/>
            <pc:sldMk cId="310907290" sldId="313"/>
            <ac:spMk id="6" creationId="{57881BFB-B64A-7BB5-0D3B-F948A5047902}"/>
          </ac:spMkLst>
        </pc:spChg>
        <pc:spChg chg="del mod">
          <ac:chgData name="Lukáš  Jankovič" userId="397d1488-d21a-4189-8f28-73cd76dd24c3" providerId="ADAL" clId="{4BC63821-C70C-401A-A112-1E72E6A0511E}" dt="2023-05-10T12:55:57.268" v="6343" actId="478"/>
          <ac:spMkLst>
            <pc:docMk/>
            <pc:sldMk cId="310907290" sldId="313"/>
            <ac:spMk id="8" creationId="{05181E51-F3B8-AE20-8A2C-0AA3D27ECD42}"/>
          </ac:spMkLst>
        </pc:spChg>
        <pc:picChg chg="del">
          <ac:chgData name="Lukáš  Jankovič" userId="397d1488-d21a-4189-8f28-73cd76dd24c3" providerId="ADAL" clId="{4BC63821-C70C-401A-A112-1E72E6A0511E}" dt="2023-05-10T12:55:47.579" v="6340" actId="478"/>
          <ac:picMkLst>
            <pc:docMk/>
            <pc:sldMk cId="310907290" sldId="313"/>
            <ac:picMk id="3" creationId="{2F78BCCB-FA9D-BB78-473D-2DDDC5908ACF}"/>
          </ac:picMkLst>
        </pc:picChg>
        <pc:picChg chg="add mod modCrop">
          <ac:chgData name="Lukáš  Jankovič" userId="397d1488-d21a-4189-8f28-73cd76dd24c3" providerId="ADAL" clId="{4BC63821-C70C-401A-A112-1E72E6A0511E}" dt="2023-05-18T13:08:42.445" v="8032" actId="1076"/>
          <ac:picMkLst>
            <pc:docMk/>
            <pc:sldMk cId="310907290" sldId="313"/>
            <ac:picMk id="4" creationId="{FAE420F7-2123-F4AE-0AD2-A9F915B402AE}"/>
          </ac:picMkLst>
        </pc:picChg>
        <pc:picChg chg="add del">
          <ac:chgData name="Lukáš  Jankovič" userId="397d1488-d21a-4189-8f28-73cd76dd24c3" providerId="ADAL" clId="{4BC63821-C70C-401A-A112-1E72E6A0511E}" dt="2023-05-18T13:10:06.456" v="8034" actId="478"/>
          <ac:picMkLst>
            <pc:docMk/>
            <pc:sldMk cId="310907290" sldId="313"/>
            <ac:picMk id="7" creationId="{0887B743-F0DC-4493-1EB3-99F42A3A1158}"/>
          </ac:picMkLst>
        </pc:picChg>
        <pc:picChg chg="del">
          <ac:chgData name="Lukáš  Jankovič" userId="397d1488-d21a-4189-8f28-73cd76dd24c3" providerId="ADAL" clId="{4BC63821-C70C-401A-A112-1E72E6A0511E}" dt="2023-05-10T12:55:46.595" v="6339" actId="478"/>
          <ac:picMkLst>
            <pc:docMk/>
            <pc:sldMk cId="310907290" sldId="313"/>
            <ac:picMk id="7" creationId="{3C809C7B-BFD0-DA3A-9658-6595B36AD438}"/>
          </ac:picMkLst>
        </pc:picChg>
        <pc:picChg chg="add mod modCrop">
          <ac:chgData name="Lukáš  Jankovič" userId="397d1488-d21a-4189-8f28-73cd76dd24c3" providerId="ADAL" clId="{4BC63821-C70C-401A-A112-1E72E6A0511E}" dt="2023-05-18T13:11:07.956" v="8042" actId="1076"/>
          <ac:picMkLst>
            <pc:docMk/>
            <pc:sldMk cId="310907290" sldId="313"/>
            <ac:picMk id="9" creationId="{5F093D6A-165A-5F7C-FFCD-F0B345958CC2}"/>
          </ac:picMkLst>
        </pc:picChg>
      </pc:sldChg>
      <pc:sldChg chg="addSp delSp modSp add mod ord">
        <pc:chgData name="Lukáš  Jankovič" userId="397d1488-d21a-4189-8f28-73cd76dd24c3" providerId="ADAL" clId="{4BC63821-C70C-401A-A112-1E72E6A0511E}" dt="2023-05-19T08:11:45.161" v="8462" actId="20577"/>
        <pc:sldMkLst>
          <pc:docMk/>
          <pc:sldMk cId="1133679720" sldId="314"/>
        </pc:sldMkLst>
        <pc:spChg chg="mod">
          <ac:chgData name="Lukáš  Jankovič" userId="397d1488-d21a-4189-8f28-73cd76dd24c3" providerId="ADAL" clId="{4BC63821-C70C-401A-A112-1E72E6A0511E}" dt="2023-05-10T13:16:02.002" v="6722" actId="20577"/>
          <ac:spMkLst>
            <pc:docMk/>
            <pc:sldMk cId="1133679720" sldId="314"/>
            <ac:spMk id="2" creationId="{B4F61559-1179-0A6F-5811-408D4E1D79CB}"/>
          </ac:spMkLst>
        </pc:spChg>
        <pc:spChg chg="mod">
          <ac:chgData name="Lukáš  Jankovič" userId="397d1488-d21a-4189-8f28-73cd76dd24c3" providerId="ADAL" clId="{4BC63821-C70C-401A-A112-1E72E6A0511E}" dt="2023-05-19T08:11:45.161" v="8462" actId="20577"/>
          <ac:spMkLst>
            <pc:docMk/>
            <pc:sldMk cId="1133679720" sldId="314"/>
            <ac:spMk id="6" creationId="{EDE92591-1DDF-34E3-45B6-74D5FA6400D5}"/>
          </ac:spMkLst>
        </pc:spChg>
        <pc:picChg chg="add mod modCrop">
          <ac:chgData name="Lukáš  Jankovič" userId="397d1488-d21a-4189-8f28-73cd76dd24c3" providerId="ADAL" clId="{4BC63821-C70C-401A-A112-1E72E6A0511E}" dt="2023-05-10T13:13:33.546" v="6644" actId="1076"/>
          <ac:picMkLst>
            <pc:docMk/>
            <pc:sldMk cId="1133679720" sldId="314"/>
            <ac:picMk id="4" creationId="{C6B757D5-ABF1-7EA1-E028-1481EC68D72E}"/>
          </ac:picMkLst>
        </pc:picChg>
        <pc:picChg chg="del">
          <ac:chgData name="Lukáš  Jankovič" userId="397d1488-d21a-4189-8f28-73cd76dd24c3" providerId="ADAL" clId="{4BC63821-C70C-401A-A112-1E72E6A0511E}" dt="2023-05-10T13:08:48.596" v="6636" actId="478"/>
          <ac:picMkLst>
            <pc:docMk/>
            <pc:sldMk cId="1133679720" sldId="314"/>
            <ac:picMk id="5" creationId="{50D5D7EE-4F66-99B5-3BD8-34FB8CDEDDD6}"/>
          </ac:picMkLst>
        </pc:picChg>
      </pc:sldChg>
      <pc:sldChg chg="addSp delSp modSp add mod">
        <pc:chgData name="Lukáš  Jankovič" userId="397d1488-d21a-4189-8f28-73cd76dd24c3" providerId="ADAL" clId="{4BC63821-C70C-401A-A112-1E72E6A0511E}" dt="2023-05-19T08:11:40.062" v="8461" actId="20577"/>
        <pc:sldMkLst>
          <pc:docMk/>
          <pc:sldMk cId="794588601" sldId="315"/>
        </pc:sldMkLst>
        <pc:spChg chg="mod">
          <ac:chgData name="Lukáš  Jankovič" userId="397d1488-d21a-4189-8f28-73cd76dd24c3" providerId="ADAL" clId="{4BC63821-C70C-401A-A112-1E72E6A0511E}" dt="2023-05-11T09:44:17.093" v="7141" actId="113"/>
          <ac:spMkLst>
            <pc:docMk/>
            <pc:sldMk cId="794588601" sldId="315"/>
            <ac:spMk id="2" creationId="{B4F61559-1179-0A6F-5811-408D4E1D79CB}"/>
          </ac:spMkLst>
        </pc:spChg>
        <pc:spChg chg="mod">
          <ac:chgData name="Lukáš  Jankovič" userId="397d1488-d21a-4189-8f28-73cd76dd24c3" providerId="ADAL" clId="{4BC63821-C70C-401A-A112-1E72E6A0511E}" dt="2023-05-19T08:11:40.062" v="8461" actId="20577"/>
          <ac:spMkLst>
            <pc:docMk/>
            <pc:sldMk cId="794588601" sldId="315"/>
            <ac:spMk id="6" creationId="{EDE92591-1DDF-34E3-45B6-74D5FA6400D5}"/>
          </ac:spMkLst>
        </pc:spChg>
        <pc:spChg chg="del">
          <ac:chgData name="Lukáš  Jankovič" userId="397d1488-d21a-4189-8f28-73cd76dd24c3" providerId="ADAL" clId="{4BC63821-C70C-401A-A112-1E72E6A0511E}" dt="2023-05-10T13:17:53.309" v="6915" actId="478"/>
          <ac:spMkLst>
            <pc:docMk/>
            <pc:sldMk cId="794588601" sldId="315"/>
            <ac:spMk id="9" creationId="{0242AFD3-3B3C-5D46-BD6B-A98FD63BF4D5}"/>
          </ac:spMkLst>
        </pc:spChg>
        <pc:spChg chg="add mod">
          <ac:chgData name="Lukáš  Jankovič" userId="397d1488-d21a-4189-8f28-73cd76dd24c3" providerId="ADAL" clId="{4BC63821-C70C-401A-A112-1E72E6A0511E}" dt="2023-05-10T13:24:15.282" v="6932" actId="20577"/>
          <ac:spMkLst>
            <pc:docMk/>
            <pc:sldMk cId="794588601" sldId="315"/>
            <ac:spMk id="10" creationId="{AA15D92A-7B02-5B61-288D-D042FD7DE18A}"/>
          </ac:spMkLst>
        </pc:spChg>
        <pc:picChg chg="add mod">
          <ac:chgData name="Lukáš  Jankovič" userId="397d1488-d21a-4189-8f28-73cd76dd24c3" providerId="ADAL" clId="{4BC63821-C70C-401A-A112-1E72E6A0511E}" dt="2023-05-10T13:24:19.762" v="6933" actId="1076"/>
          <ac:picMkLst>
            <pc:docMk/>
            <pc:sldMk cId="794588601" sldId="315"/>
            <ac:picMk id="4" creationId="{1F6FCD1C-E083-F8FA-04F2-A8EA4E00102C}"/>
          </ac:picMkLst>
        </pc:picChg>
        <pc:picChg chg="del">
          <ac:chgData name="Lukáš  Jankovič" userId="397d1488-d21a-4189-8f28-73cd76dd24c3" providerId="ADAL" clId="{4BC63821-C70C-401A-A112-1E72E6A0511E}" dt="2023-05-10T13:17:49.818" v="6914" actId="478"/>
          <ac:picMkLst>
            <pc:docMk/>
            <pc:sldMk cId="794588601" sldId="315"/>
            <ac:picMk id="5" creationId="{50D5D7EE-4F66-99B5-3BD8-34FB8CDEDDD6}"/>
          </ac:picMkLst>
        </pc:picChg>
      </pc:sldChg>
      <pc:sldChg chg="addSp delSp modSp add mod">
        <pc:chgData name="Lukáš  Jankovič" userId="397d1488-d21a-4189-8f28-73cd76dd24c3" providerId="ADAL" clId="{4BC63821-C70C-401A-A112-1E72E6A0511E}" dt="2023-05-19T08:12:11.973" v="8469" actId="20577"/>
        <pc:sldMkLst>
          <pc:docMk/>
          <pc:sldMk cId="1764967320" sldId="316"/>
        </pc:sldMkLst>
        <pc:spChg chg="del">
          <ac:chgData name="Lukáš  Jankovič" userId="397d1488-d21a-4189-8f28-73cd76dd24c3" providerId="ADAL" clId="{4BC63821-C70C-401A-A112-1E72E6A0511E}" dt="2023-05-11T09:40:54.761" v="7092" actId="478"/>
          <ac:spMkLst>
            <pc:docMk/>
            <pc:sldMk cId="1764967320" sldId="316"/>
            <ac:spMk id="3" creationId="{FD5A5C4F-FB82-2D8B-8A38-23CC2A4AC32F}"/>
          </ac:spMkLst>
        </pc:spChg>
        <pc:spChg chg="mod">
          <ac:chgData name="Lukáš  Jankovič" userId="397d1488-d21a-4189-8f28-73cd76dd24c3" providerId="ADAL" clId="{4BC63821-C70C-401A-A112-1E72E6A0511E}" dt="2023-05-19T08:12:11.973" v="8469" actId="20577"/>
          <ac:spMkLst>
            <pc:docMk/>
            <pc:sldMk cId="1764967320" sldId="316"/>
            <ac:spMk id="6" creationId="{EDE92591-1DDF-34E3-45B6-74D5FA6400D5}"/>
          </ac:spMkLst>
        </pc:spChg>
        <pc:picChg chg="del mod">
          <ac:chgData name="Lukáš  Jankovič" userId="397d1488-d21a-4189-8f28-73cd76dd24c3" providerId="ADAL" clId="{4BC63821-C70C-401A-A112-1E72E6A0511E}" dt="2023-05-11T09:40:52.121" v="7091" actId="478"/>
          <ac:picMkLst>
            <pc:docMk/>
            <pc:sldMk cId="1764967320" sldId="316"/>
            <ac:picMk id="4" creationId="{0A2FAD42-677E-E060-5B71-574837312C8C}"/>
          </ac:picMkLst>
        </pc:picChg>
        <pc:picChg chg="add mod modCrop">
          <ac:chgData name="Lukáš  Jankovič" userId="397d1488-d21a-4189-8f28-73cd76dd24c3" providerId="ADAL" clId="{4BC63821-C70C-401A-A112-1E72E6A0511E}" dt="2023-05-11T09:41:44.904" v="7101" actId="1076"/>
          <ac:picMkLst>
            <pc:docMk/>
            <pc:sldMk cId="1764967320" sldId="316"/>
            <ac:picMk id="5" creationId="{7B484647-50DB-DC32-45DF-AF41C3C44436}"/>
          </ac:picMkLst>
        </pc:picChg>
      </pc:sldChg>
      <pc:sldChg chg="modSp add mod">
        <pc:chgData name="Lukáš  Jankovič" userId="397d1488-d21a-4189-8f28-73cd76dd24c3" providerId="ADAL" clId="{4BC63821-C70C-401A-A112-1E72E6A0511E}" dt="2023-05-18T13:27:24.616" v="8306" actId="313"/>
        <pc:sldMkLst>
          <pc:docMk/>
          <pc:sldMk cId="2802119046" sldId="317"/>
        </pc:sldMkLst>
        <pc:spChg chg="mod">
          <ac:chgData name="Lukáš  Jankovič" userId="397d1488-d21a-4189-8f28-73cd76dd24c3" providerId="ADAL" clId="{4BC63821-C70C-401A-A112-1E72E6A0511E}" dt="2023-05-18T13:16:18.351" v="8105" actId="20577"/>
          <ac:spMkLst>
            <pc:docMk/>
            <pc:sldMk cId="2802119046" sldId="317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18T13:27:24.616" v="8306" actId="313"/>
          <ac:spMkLst>
            <pc:docMk/>
            <pc:sldMk cId="2802119046" sldId="317"/>
            <ac:spMk id="6" creationId="{57881BFB-B64A-7BB5-0D3B-F948A5047902}"/>
          </ac:spMkLst>
        </pc:spChg>
      </pc:sldChg>
      <pc:sldChg chg="modSp add mod">
        <pc:chgData name="Lukáš  Jankovič" userId="397d1488-d21a-4189-8f28-73cd76dd24c3" providerId="ADAL" clId="{4BC63821-C70C-401A-A112-1E72E6A0511E}" dt="2023-05-26T13:05:30.510" v="8497" actId="255"/>
        <pc:sldMkLst>
          <pc:docMk/>
          <pc:sldMk cId="1483259746" sldId="318"/>
        </pc:sldMkLst>
        <pc:spChg chg="mod">
          <ac:chgData name="Lukáš  Jankovič" userId="397d1488-d21a-4189-8f28-73cd76dd24c3" providerId="ADAL" clId="{4BC63821-C70C-401A-A112-1E72E6A0511E}" dt="2023-05-18T13:22:46.412" v="8236" actId="20577"/>
          <ac:spMkLst>
            <pc:docMk/>
            <pc:sldMk cId="1483259746" sldId="318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26T13:05:30.510" v="8497" actId="255"/>
          <ac:spMkLst>
            <pc:docMk/>
            <pc:sldMk cId="1483259746" sldId="318"/>
            <ac:spMk id="6" creationId="{57881BFB-B64A-7BB5-0D3B-F948A5047902}"/>
          </ac:spMkLst>
        </pc:spChg>
      </pc:sldChg>
      <pc:sldChg chg="add del">
        <pc:chgData name="Lukáš  Jankovič" userId="397d1488-d21a-4189-8f28-73cd76dd24c3" providerId="ADAL" clId="{4BC63821-C70C-401A-A112-1E72E6A0511E}" dt="2023-05-18T13:22:51.042" v="8238"/>
        <pc:sldMkLst>
          <pc:docMk/>
          <pc:sldMk cId="65255386" sldId="319"/>
        </pc:sldMkLst>
      </pc:sldChg>
      <pc:sldChg chg="addSp delSp modSp add mod">
        <pc:chgData name="Lukáš  Jankovič" userId="397d1488-d21a-4189-8f28-73cd76dd24c3" providerId="ADAL" clId="{4BC63821-C70C-401A-A112-1E72E6A0511E}" dt="2023-05-19T08:12:39.454" v="8476" actId="20577"/>
        <pc:sldMkLst>
          <pc:docMk/>
          <pc:sldMk cId="3894620293" sldId="319"/>
        </pc:sldMkLst>
        <pc:spChg chg="add mod">
          <ac:chgData name="Lukáš  Jankovič" userId="397d1488-d21a-4189-8f28-73cd76dd24c3" providerId="ADAL" clId="{4BC63821-C70C-401A-A112-1E72E6A0511E}" dt="2023-05-18T15:44:56.853" v="8419" actId="20577"/>
          <ac:spMkLst>
            <pc:docMk/>
            <pc:sldMk cId="3894620293" sldId="319"/>
            <ac:spMk id="2" creationId="{31C19A19-27E3-1AF7-F6E9-134669CD4983}"/>
          </ac:spMkLst>
        </pc:spChg>
        <pc:spChg chg="mod">
          <ac:chgData name="Lukáš  Jankovič" userId="397d1488-d21a-4189-8f28-73cd76dd24c3" providerId="ADAL" clId="{4BC63821-C70C-401A-A112-1E72E6A0511E}" dt="2023-05-19T08:12:39.454" v="8476" actId="20577"/>
          <ac:spMkLst>
            <pc:docMk/>
            <pc:sldMk cId="3894620293" sldId="319"/>
            <ac:spMk id="5" creationId="{2BCA01DD-8A5B-0B04-3803-1887207CBF80}"/>
          </ac:spMkLst>
        </pc:spChg>
        <pc:spChg chg="mod">
          <ac:chgData name="Lukáš  Jankovič" userId="397d1488-d21a-4189-8f28-73cd76dd24c3" providerId="ADAL" clId="{4BC63821-C70C-401A-A112-1E72E6A0511E}" dt="2023-05-18T15:44:47.036" v="8410" actId="20577"/>
          <ac:spMkLst>
            <pc:docMk/>
            <pc:sldMk cId="3894620293" sldId="319"/>
            <ac:spMk id="6" creationId="{57881BFB-B64A-7BB5-0D3B-F948A5047902}"/>
          </ac:spMkLst>
        </pc:spChg>
        <pc:picChg chg="add mod">
          <ac:chgData name="Lukáš  Jankovič" userId="397d1488-d21a-4189-8f28-73cd76dd24c3" providerId="ADAL" clId="{4BC63821-C70C-401A-A112-1E72E6A0511E}" dt="2023-05-18T15:45:42.217" v="8424" actId="962"/>
          <ac:picMkLst>
            <pc:docMk/>
            <pc:sldMk cId="3894620293" sldId="319"/>
            <ac:picMk id="4" creationId="{5EFEF5E9-0ACF-61D4-3B26-4F2843FCE7DF}"/>
          </ac:picMkLst>
        </pc:picChg>
        <pc:picChg chg="add mod">
          <ac:chgData name="Lukáš  Jankovič" userId="397d1488-d21a-4189-8f28-73cd76dd24c3" providerId="ADAL" clId="{4BC63821-C70C-401A-A112-1E72E6A0511E}" dt="2023-05-18T15:46:01.630" v="8430" actId="1076"/>
          <ac:picMkLst>
            <pc:docMk/>
            <pc:sldMk cId="3894620293" sldId="319"/>
            <ac:picMk id="8" creationId="{4892964B-B1A8-4A4A-F45C-87E638D9F753}"/>
          </ac:picMkLst>
        </pc:picChg>
        <pc:picChg chg="add mod">
          <ac:chgData name="Lukáš  Jankovič" userId="397d1488-d21a-4189-8f28-73cd76dd24c3" providerId="ADAL" clId="{4BC63821-C70C-401A-A112-1E72E6A0511E}" dt="2023-05-18T15:47:00.531" v="8440" actId="1076"/>
          <ac:picMkLst>
            <pc:docMk/>
            <pc:sldMk cId="3894620293" sldId="319"/>
            <ac:picMk id="10" creationId="{49BF849D-358B-D55D-2918-FB551F75F6BC}"/>
          </ac:picMkLst>
        </pc:picChg>
        <pc:picChg chg="add mod">
          <ac:chgData name="Lukáš  Jankovič" userId="397d1488-d21a-4189-8f28-73cd76dd24c3" providerId="ADAL" clId="{4BC63821-C70C-401A-A112-1E72E6A0511E}" dt="2023-05-18T15:47:01.981" v="8441" actId="1076"/>
          <ac:picMkLst>
            <pc:docMk/>
            <pc:sldMk cId="3894620293" sldId="319"/>
            <ac:picMk id="12" creationId="{9B7FCB91-BDBE-4495-A935-D99FDF55B1A8}"/>
          </ac:picMkLst>
        </pc:picChg>
        <pc:picChg chg="add del">
          <ac:chgData name="Lukáš  Jankovič" userId="397d1488-d21a-4189-8f28-73cd76dd24c3" providerId="ADAL" clId="{4BC63821-C70C-401A-A112-1E72E6A0511E}" dt="2023-05-18T15:48:30.876" v="8443" actId="478"/>
          <ac:picMkLst>
            <pc:docMk/>
            <pc:sldMk cId="3894620293" sldId="319"/>
            <ac:picMk id="14" creationId="{A4B2C203-42DA-18FD-F7A3-458046CCD943}"/>
          </ac:picMkLst>
        </pc:picChg>
        <pc:picChg chg="add mod">
          <ac:chgData name="Lukáš  Jankovič" userId="397d1488-d21a-4189-8f28-73cd76dd24c3" providerId="ADAL" clId="{4BC63821-C70C-401A-A112-1E72E6A0511E}" dt="2023-05-18T15:48:48.776" v="8447" actId="1076"/>
          <ac:picMkLst>
            <pc:docMk/>
            <pc:sldMk cId="3894620293" sldId="319"/>
            <ac:picMk id="16" creationId="{EDFE3CF2-E0BE-5E38-52E9-9F1F0BD9794B}"/>
          </ac:picMkLst>
        </pc:picChg>
        <pc:picChg chg="add mod">
          <ac:chgData name="Lukáš  Jankovič" userId="397d1488-d21a-4189-8f28-73cd76dd24c3" providerId="ADAL" clId="{4BC63821-C70C-401A-A112-1E72E6A0511E}" dt="2023-05-18T15:49:31.847" v="8451" actId="1076"/>
          <ac:picMkLst>
            <pc:docMk/>
            <pc:sldMk cId="3894620293" sldId="319"/>
            <ac:picMk id="18" creationId="{6A29A4B8-7BB1-F5A9-CF65-B67C58E0519F}"/>
          </ac:picMkLst>
        </pc:picChg>
        <pc:picChg chg="add mod">
          <ac:chgData name="Lukáš  Jankovič" userId="397d1488-d21a-4189-8f28-73cd76dd24c3" providerId="ADAL" clId="{4BC63821-C70C-401A-A112-1E72E6A0511E}" dt="2023-05-18T15:49:58.812" v="8456" actId="1076"/>
          <ac:picMkLst>
            <pc:docMk/>
            <pc:sldMk cId="3894620293" sldId="319"/>
            <ac:picMk id="20" creationId="{76E9A71A-F3EC-FE9B-696E-A66B264DB571}"/>
          </ac:picMkLst>
        </pc:picChg>
      </pc:sldChg>
    </pc:docChg>
  </pc:docChgLst>
  <pc:docChgLst>
    <pc:chgData name="Šimoni, Markéta" userId="S::marketa.simoni@mirri.gov.sk::500cebd9-8587-47bc-949d-70d66b1a4796" providerId="AD" clId="Web-{0034EC47-2E9F-4A61-A49A-0E132A1D89A1}"/>
    <pc:docChg chg="modSld">
      <pc:chgData name="Šimoni, Markéta" userId="S::marketa.simoni@mirri.gov.sk::500cebd9-8587-47bc-949d-70d66b1a4796" providerId="AD" clId="Web-{0034EC47-2E9F-4A61-A49A-0E132A1D89A1}" dt="2022-05-30T10:03:17.783" v="0"/>
      <pc:docMkLst>
        <pc:docMk/>
      </pc:docMkLst>
      <pc:sldChg chg="modSp">
        <pc:chgData name="Šimoni, Markéta" userId="S::marketa.simoni@mirri.gov.sk::500cebd9-8587-47bc-949d-70d66b1a4796" providerId="AD" clId="Web-{0034EC47-2E9F-4A61-A49A-0E132A1D89A1}" dt="2022-05-30T10:03:17.783" v="0"/>
        <pc:sldMkLst>
          <pc:docMk/>
          <pc:sldMk cId="0" sldId="257"/>
        </pc:sldMkLst>
        <pc:spChg chg="mod">
          <ac:chgData name="Šimoni, Markéta" userId="S::marketa.simoni@mirri.gov.sk::500cebd9-8587-47bc-949d-70d66b1a4796" providerId="AD" clId="Web-{0034EC47-2E9F-4A61-A49A-0E132A1D89A1}" dt="2022-05-30T10:03:17.783" v="0"/>
          <ac:spMkLst>
            <pc:docMk/>
            <pc:sldMk cId="0" sldId="257"/>
            <ac:spMk id="2" creationId="{9BBF27CC-6689-B5BB-C5D2-CCDA72A1967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0E01-02BD-4C62-9ADA-571D1C173C30}" type="datetimeFigureOut">
              <a:rPr lang="sk-SK" smtClean="0"/>
              <a:t>30. 5. 2023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46FB3-4C6A-4BDE-9BCF-08446A73D0A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4049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19530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355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853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28142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64336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20521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20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91790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21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13533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22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3275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50426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64005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4658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1185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2491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2120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4992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Tuchyna, spolupráca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46FB3-4C6A-4BDE-9BCF-08446A73D0AD}" type="slidenum">
              <a:rPr lang="sk-SK" smtClean="0"/>
              <a:t>12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653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lukas.jankovic@mirri.gov.sk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ullerton.edu/openfullerton/of_learn/creative_commons.ph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5stardata.info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iki.vicepremier.gov.sk/display/open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hyperlink" Target="https://wiki.vicepremier.gov.sk/pages/viewpage.action?pageId=101829221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lukas.jankovic@mirri.gov.sk" TargetMode="External"/><Relationship Id="rId7" Type="http://schemas.openxmlformats.org/officeDocument/2006/relationships/hyperlink" Target="mailto:matej.kucera@mirri.gov.s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iroslav.liska@mirri.gov.sk" TargetMode="External"/><Relationship Id="rId5" Type="http://schemas.openxmlformats.org/officeDocument/2006/relationships/hyperlink" Target="mailto:marketa.simoni@mirri.gov.sk" TargetMode="External"/><Relationship Id="rId4" Type="http://schemas.openxmlformats.org/officeDocument/2006/relationships/hyperlink" Target="mailto:viktoria.sunderlikova@mirri.gov.s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icons8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ov-lex.sk/pravne-predpisy/SK/ZZ/2000/211/#poznamky.poznamka-10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slov-lex.sk/pravne-predpisy/SK/ZZ/2000/211/#poznamky.poznamka-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lov-lex.sk/pravne-predpisy/SK/ZZ/2000/211/#paragraf-5.odsek-6" TargetMode="External"/><Relationship Id="rId5" Type="http://schemas.openxmlformats.org/officeDocument/2006/relationships/hyperlink" Target="https://www.slov-lex.sk/pravne-predpisy/SK/ZZ/2000/211/#poznamky.poznamka-8" TargetMode="External"/><Relationship Id="rId4" Type="http://schemas.openxmlformats.org/officeDocument/2006/relationships/hyperlink" Target="https://www.slov-lex.sk/pravne-predpisy/SK/ZZ/2000/211/#paragraf-5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ov-lex.sk/pravne-predpisy/SK/ZZ/2000/211/#poznamky.poznamka-27na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slov-lex.sk/pravne-predpisy/SK/ZZ/2000/211/#paragraf-21k.odsek-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lov-lex.sk/pravne-predpisy/SK/ZZ/2000/211/#paragraf-21f.odsek-8" TargetMode="External"/><Relationship Id="rId5" Type="http://schemas.openxmlformats.org/officeDocument/2006/relationships/hyperlink" Target="https://www.slov-lex.sk/pravne-predpisy/SK/ZZ/2000/211/#paragraf-21f.odsek-7" TargetMode="External"/><Relationship Id="rId10" Type="http://schemas.openxmlformats.org/officeDocument/2006/relationships/hyperlink" Target="https://www.slov-lex.sk/pravne-predpisy/SK/ZZ/2000/211/#poznamky.poznamka-27nc" TargetMode="External"/><Relationship Id="rId4" Type="http://schemas.openxmlformats.org/officeDocument/2006/relationships/hyperlink" Target="https://www.slov-lex.sk/pravne-predpisy/SK/ZZ/2000/211/#paragraf-21e.odsek-6" TargetMode="External"/><Relationship Id="rId9" Type="http://schemas.openxmlformats.org/officeDocument/2006/relationships/hyperlink" Target="https://www.slov-lex.sk/pravne-predpisy/SK/ZZ/2000/211/#poznamky.poznamka-27n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@datovakancelaria7258/videos" TargetMode="External"/><Relationship Id="rId5" Type="http://schemas.openxmlformats.org/officeDocument/2006/relationships/hyperlink" Target="https://wiki.vicepremier.gov.sk/pages/viewpage.action?pageId=67152323" TargetMode="External"/><Relationship Id="rId4" Type="http://schemas.openxmlformats.org/officeDocument/2006/relationships/hyperlink" Target="https://datalab.digital/prieskum-najziadanejsich-dataseto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5stardata.info/e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Zástupný symbol obsahu 5"/>
          <p:cNvSpPr/>
          <p:nvPr/>
        </p:nvSpPr>
        <p:spPr>
          <a:xfrm>
            <a:off x="484920" y="732240"/>
            <a:ext cx="9363600" cy="391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Zástupný symbol obsahu 2_0"/>
          <p:cNvSpPr/>
          <p:nvPr/>
        </p:nvSpPr>
        <p:spPr>
          <a:xfrm>
            <a:off x="205560" y="1877040"/>
            <a:ext cx="9642600" cy="3022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Zaoblený obdĺžnik 4_0"/>
          <p:cNvSpPr/>
          <p:nvPr/>
        </p:nvSpPr>
        <p:spPr>
          <a:xfrm>
            <a:off x="7408800" y="206640"/>
            <a:ext cx="2666880" cy="778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Zástupný symbol obsahu 2_1"/>
          <p:cNvSpPr/>
          <p:nvPr/>
        </p:nvSpPr>
        <p:spPr>
          <a:xfrm>
            <a:off x="25560" y="26640"/>
            <a:ext cx="9642600" cy="469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sk-SK" sz="11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Názov projektu: Zlepšenie využívania údajov vo verejnej správe</a:t>
            </a:r>
            <a:endParaRPr lang="en-US" sz="11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sk-SK" sz="11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Kód projektu: 314011S979</a:t>
            </a:r>
            <a:r>
              <a:rPr lang="sk-SK" sz="1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	 		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endParaRPr lang="en-US" sz="1400" b="0" strike="noStrike" spc="-1" dirty="0">
              <a:latin typeface="Arial"/>
            </a:endParaRPr>
          </a:p>
        </p:txBody>
      </p:sp>
      <p:sp>
        <p:nvSpPr>
          <p:cNvPr id="42" name="BlokTextu 1_0"/>
          <p:cNvSpPr/>
          <p:nvPr/>
        </p:nvSpPr>
        <p:spPr>
          <a:xfrm>
            <a:off x="195480" y="5438880"/>
            <a:ext cx="539784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sk-SK" sz="1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Tento projekt je podporený z Európskeho sociálneho fondu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43" name="TextShape 1_1"/>
          <p:cNvSpPr/>
          <p:nvPr/>
        </p:nvSpPr>
        <p:spPr>
          <a:xfrm>
            <a:off x="321734" y="4369680"/>
            <a:ext cx="2465640" cy="59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sk-SK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Lukáš Jankovič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44" name="Picture 44_12"/>
          <p:cNvPicPr/>
          <p:nvPr/>
        </p:nvPicPr>
        <p:blipFill>
          <a:blip r:embed="rId4"/>
          <a:stretch/>
        </p:blipFill>
        <p:spPr>
          <a:xfrm>
            <a:off x="8228160" y="5028480"/>
            <a:ext cx="1848960" cy="615240"/>
          </a:xfrm>
          <a:prstGeom prst="rect">
            <a:avLst/>
          </a:prstGeom>
          <a:ln w="25560">
            <a:noFill/>
          </a:ln>
        </p:spPr>
      </p:pic>
      <p:sp>
        <p:nvSpPr>
          <p:cNvPr id="45" name="Rectangle 45"/>
          <p:cNvSpPr/>
          <p:nvPr/>
        </p:nvSpPr>
        <p:spPr>
          <a:xfrm>
            <a:off x="457200" y="1703739"/>
            <a:ext cx="8941320" cy="111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r>
              <a:rPr lang="sk-SK" sz="4000" b="1" spc="-1" dirty="0">
                <a:solidFill>
                  <a:srgbClr val="00008B"/>
                </a:solidFill>
                <a:latin typeface="Arial"/>
              </a:rPr>
              <a:t>Úvod do otvorených dát</a:t>
            </a:r>
          </a:p>
          <a:p>
            <a:r>
              <a:rPr lang="sk-SK" sz="4000" b="1" strike="noStrike" spc="-1" dirty="0">
                <a:solidFill>
                  <a:srgbClr val="00008B"/>
                </a:solidFill>
                <a:latin typeface="Arial"/>
              </a:rPr>
              <a:t>(školenie OD05)</a:t>
            </a:r>
            <a:endParaRPr lang="en-US" sz="4000" b="1" strike="noStrike" spc="-1" dirty="0">
              <a:solidFill>
                <a:srgbClr val="00008B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4000" b="0" strike="noStrike" spc="-1" dirty="0">
              <a:latin typeface="Arial"/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0A419B94-3C21-4417-BAD5-F876AE7A89F8}"/>
              </a:ext>
            </a:extLst>
          </p:cNvPr>
          <p:cNvSpPr txBox="1"/>
          <p:nvPr/>
        </p:nvSpPr>
        <p:spPr>
          <a:xfrm>
            <a:off x="1932087" y="4330100"/>
            <a:ext cx="5039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1800" b="1" dirty="0">
                <a:solidFill>
                  <a:srgbClr val="00008B"/>
                </a:solidFill>
                <a:hlinkClick r:id="rId5"/>
              </a:rPr>
              <a:t>lukas.jankovic@mirri.gov.sk</a:t>
            </a:r>
            <a:r>
              <a:rPr lang="sk-SK" sz="1800" b="1" dirty="0">
                <a:solidFill>
                  <a:srgbClr val="00008B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EDE92591-1DDF-34E3-45B6-74D5FA6400D5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7.	Licencie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7" name="Picture 44">
            <a:extLst>
              <a:ext uri="{FF2B5EF4-FFF2-40B4-BE49-F238E27FC236}">
                <a16:creationId xmlns:a16="http://schemas.microsoft.com/office/drawing/2014/main" id="{94630F31-B988-027E-95FE-F0AA4A1994A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B4F61559-1179-0A6F-5811-408D4E1D79CB}"/>
              </a:ext>
            </a:extLst>
          </p:cNvPr>
          <p:cNvSpPr txBox="1"/>
          <p:nvPr/>
        </p:nvSpPr>
        <p:spPr>
          <a:xfrm>
            <a:off x="964790" y="877883"/>
            <a:ext cx="2780071" cy="284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Pre zverej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ňovanie otvorených dát sa využívajú 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otvorené licencie</a:t>
            </a:r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Licencia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právne určuje čo je možné a čo nie je možné s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datasetom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robiť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Odporúča sa licencia, ktorá umožňuje komerčn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é aj nekomerčné využitie dát (CC 0 alebo CC BY)</a:t>
            </a:r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Obrázok 3" descr="Obrázok, na ktorom je text, snímka obrazovky, písmo, kruh&#10;&#10;Automaticky generovaný popis">
            <a:extLst>
              <a:ext uri="{FF2B5EF4-FFF2-40B4-BE49-F238E27FC236}">
                <a16:creationId xmlns:a16="http://schemas.microsoft.com/office/drawing/2014/main" id="{1F6FCD1C-E083-F8FA-04F2-A8EA4E001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36" y="899369"/>
            <a:ext cx="5353050" cy="4200525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AA15D92A-7B02-5B61-288D-D042FD7DE18A}"/>
              </a:ext>
            </a:extLst>
          </p:cNvPr>
          <p:cNvSpPr txBox="1"/>
          <p:nvPr/>
        </p:nvSpPr>
        <p:spPr>
          <a:xfrm>
            <a:off x="460939" y="5099894"/>
            <a:ext cx="6270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Zdroj: </a:t>
            </a:r>
            <a:r>
              <a:rPr lang="sk-SK" sz="1400" dirty="0">
                <a:hlinkClick r:id="rId4"/>
              </a:rPr>
              <a:t>https://www.fullerton.edu/openfullerton/of_learn/creative_commons.php</a:t>
            </a:r>
            <a:r>
              <a:rPr lang="sk-SK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458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EDE92591-1DDF-34E3-45B6-74D5FA6400D5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8.	Metadáta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7" name="Picture 44">
            <a:extLst>
              <a:ext uri="{FF2B5EF4-FFF2-40B4-BE49-F238E27FC236}">
                <a16:creationId xmlns:a16="http://schemas.microsoft.com/office/drawing/2014/main" id="{94630F31-B988-027E-95FE-F0AA4A1994A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242AFD3-3B3C-5D46-BD6B-A98FD63BF4D5}"/>
              </a:ext>
            </a:extLst>
          </p:cNvPr>
          <p:cNvSpPr txBox="1"/>
          <p:nvPr/>
        </p:nvSpPr>
        <p:spPr>
          <a:xfrm>
            <a:off x="3043084" y="4764576"/>
            <a:ext cx="5039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Zdroj: </a:t>
            </a:r>
            <a:r>
              <a:rPr lang="sk-SK" sz="1400" dirty="0">
                <a:hlinkClick r:id="rId3"/>
              </a:rPr>
              <a:t>https://5stardata.info/en/</a:t>
            </a:r>
            <a:r>
              <a:rPr lang="sk-SK" sz="1400" dirty="0"/>
              <a:t> 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B4F61559-1179-0A6F-5811-408D4E1D79CB}"/>
              </a:ext>
            </a:extLst>
          </p:cNvPr>
          <p:cNvSpPr txBox="1"/>
          <p:nvPr/>
        </p:nvSpPr>
        <p:spPr>
          <a:xfrm>
            <a:off x="964790" y="877883"/>
            <a:ext cx="2780071" cy="1228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„dáta o dátach“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popisujú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lebo distribúciu</a:t>
            </a: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C6B757D5-ABF1-7EA1-E028-1481EC68D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5" t="16818" r="31042" b="7061"/>
          <a:stretch/>
        </p:blipFill>
        <p:spPr>
          <a:xfrm>
            <a:off x="2950957" y="912028"/>
            <a:ext cx="4178709" cy="431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7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9.	Najčastejšie chyby pri zverejňovaní dát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07172" y="1080571"/>
            <a:ext cx="8466280" cy="3302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Zverejnenie na rôznych miestach (otvorené dáta sú zverejňujú na centralizovanom mieste </a:t>
            </a:r>
            <a:r>
              <a:rPr lang="sk-SK" sz="14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t.j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webstránke alebo portáli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Ťažká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nájditeľnosť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(otvorené dáta by mali mať jednoduchý prístup –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t.j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na nebyť v menu stránky „schované“)</a:t>
            </a: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Neuvedenie licencie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Neuvedenie periodicity aktualizácie dát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Neuvedenie kontaktného e-mailu/tel. čísla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Neharvestovanie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dát na centrálny portál otvorených dát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Zverejnenie v strojovo zle spracovateľnom formáte (napr. </a:t>
            </a:r>
            <a:r>
              <a:rPr lang="sk-SK" sz="14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PDF, DOC, HTML)</a:t>
            </a: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6414C548-C023-FE6F-1917-05D2AFC7801B}"/>
              </a:ext>
            </a:extLst>
          </p:cNvPr>
          <p:cNvSpPr txBox="1"/>
          <p:nvPr/>
        </p:nvSpPr>
        <p:spPr>
          <a:xfrm>
            <a:off x="7787872" y="2293708"/>
            <a:ext cx="21139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66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701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4632437" y="3918644"/>
            <a:ext cx="4108011" cy="1366535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10.	Dátová kancelária MIRRI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07172" y="1068637"/>
            <a:ext cx="8466280" cy="353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Hlavn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é činnosti týkajúce sa otvorených dát:</a:t>
            </a: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Je zodpovedná za tvorbu politiky v oblasti otvorených dát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Strategická priorita Otvorené údaje a NKIVS</a:t>
            </a: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Pracovná skupina Otvorené dáta, Dátoví kurátori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Národný portál otvorených dát (smerovanie a vízia), tvorba Nového portálu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Metodická podpora pri publikovaní otvorených dát, vzdelávanie, osveta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Plán zlepšenia Slovenska v rebríčkoch otvorených dát (ODMI)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Publikačné minimum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HVD (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datasety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 vysokou pridanou hodnotou)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Dopad otvorených dát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1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EDE92591-1DDF-34E3-45B6-74D5FA6400D5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11.	Národný portál otvorených dát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7" name="Picture 44">
            <a:extLst>
              <a:ext uri="{FF2B5EF4-FFF2-40B4-BE49-F238E27FC236}">
                <a16:creationId xmlns:a16="http://schemas.microsoft.com/office/drawing/2014/main" id="{94630F31-B988-027E-95FE-F0AA4A1994A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FD5A5C4F-FB82-2D8B-8A38-23CC2A4AC32F}"/>
              </a:ext>
            </a:extLst>
          </p:cNvPr>
          <p:cNvSpPr txBox="1"/>
          <p:nvPr/>
        </p:nvSpPr>
        <p:spPr>
          <a:xfrm>
            <a:off x="671050" y="1188245"/>
            <a:ext cx="3615815" cy="399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Má adresu 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data.gov.sk, prevádzkuje ho NASES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Momentálne obsahuje </a:t>
            </a:r>
            <a:r>
              <a:rPr lang="sk-SK" sz="1400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datasety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ministerstiev, ústredných orgánov štátnej správy, niekoľko samospráv, štátnych firiem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Umožňuje vyhľadávanie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datasetov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filtrovanie, sťahovanie, náhľad, registrácia aplikácií, požiadavky na zverejnenie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datasetov</a:t>
            </a: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Pripravuje sa nový portál 2.0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– plánované spustenie koncom roka 2023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Nový portál podporuje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harvestovanie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datasetov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 lokálnych portálov (samosprávy, ministerstvá) – viac informácií u p. Miroslava Líšku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0A2FAD42-677E-E060-5B71-574837312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7" t="20890" r="12666" b="5324"/>
          <a:stretch/>
        </p:blipFill>
        <p:spPr>
          <a:xfrm>
            <a:off x="4484737" y="1668217"/>
            <a:ext cx="5103761" cy="2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4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EDE92591-1DDF-34E3-45B6-74D5FA6400D5}"/>
              </a:ext>
            </a:extLst>
          </p:cNvPr>
          <p:cNvSpPr/>
          <p:nvPr/>
        </p:nvSpPr>
        <p:spPr>
          <a:xfrm>
            <a:off x="166406" y="233383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12.	Metodický portál otvorených dát</a:t>
            </a:r>
          </a:p>
          <a:p>
            <a:pPr lvl="1"/>
            <a:r>
              <a:rPr lang="sk-SK" sz="1400" b="1" spc="-1" dirty="0">
                <a:solidFill>
                  <a:srgbClr val="00008B"/>
                </a:solidFill>
                <a:cs typeface="Arial"/>
                <a:hlinkClick r:id="rId2"/>
              </a:rPr>
              <a:t>https://wiki.vicepremier.gov.sk/display/opendata</a:t>
            </a:r>
            <a:r>
              <a:rPr lang="sk-SK" sz="1400" b="1" spc="-1" dirty="0">
                <a:solidFill>
                  <a:srgbClr val="00008B"/>
                </a:solidFill>
                <a:cs typeface="Arial"/>
              </a:rPr>
              <a:t> 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7" name="Picture 44">
            <a:extLst>
              <a:ext uri="{FF2B5EF4-FFF2-40B4-BE49-F238E27FC236}">
                <a16:creationId xmlns:a16="http://schemas.microsoft.com/office/drawing/2014/main" id="{94630F31-B988-027E-95FE-F0AA4A1994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7B484647-50DB-DC32-45DF-AF41C3C44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1" r="27629" b="19892"/>
          <a:stretch/>
        </p:blipFill>
        <p:spPr>
          <a:xfrm>
            <a:off x="540774" y="1150231"/>
            <a:ext cx="8597042" cy="42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6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13.	Použitie otvorených dát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07172" y="1080571"/>
            <a:ext cx="8466280" cy="376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Otvorené dáta majú široké použitie, ktoré zahŕňa:</a:t>
            </a:r>
          </a:p>
          <a:p>
            <a:pPr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Študentské práce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Analýzy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Vizualizácie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Články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Dashboardy</a:t>
            </a: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Aplikácie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Obrázok 1">
            <a:extLst>
              <a:ext uri="{FF2B5EF4-FFF2-40B4-BE49-F238E27FC236}">
                <a16:creationId xmlns:a16="http://schemas.microsoft.com/office/drawing/2014/main" id="{C1F0D6B1-54FA-92E8-7261-8898592A1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854" y="2783753"/>
            <a:ext cx="2544156" cy="2273442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9B18300A-97D5-DD20-0BB4-289E0329FE7A}"/>
              </a:ext>
            </a:extLst>
          </p:cNvPr>
          <p:cNvSpPr txBox="1"/>
          <p:nvPr/>
        </p:nvSpPr>
        <p:spPr>
          <a:xfrm>
            <a:off x="7086818" y="5245416"/>
            <a:ext cx="2730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Finstat</a:t>
            </a: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– informácie o firmách</a:t>
            </a:r>
            <a:endParaRPr lang="sk-SK" sz="1400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65EF9FA3-8864-95CE-0DE6-4E8C01239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50" t="15560" r="14941" b="7654"/>
          <a:stretch/>
        </p:blipFill>
        <p:spPr>
          <a:xfrm>
            <a:off x="6701190" y="124265"/>
            <a:ext cx="3125704" cy="1982185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32536BA6-A3DA-FC85-A669-562FD31C8425}"/>
              </a:ext>
            </a:extLst>
          </p:cNvPr>
          <p:cNvSpPr txBox="1"/>
          <p:nvPr/>
        </p:nvSpPr>
        <p:spPr>
          <a:xfrm>
            <a:off x="7349715" y="2097004"/>
            <a:ext cx="2730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Uvostat</a:t>
            </a: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– informácie o obstarávaniach</a:t>
            </a:r>
            <a:endParaRPr lang="sk-SK" sz="1400" dirty="0"/>
          </a:p>
        </p:txBody>
      </p:sp>
      <p:pic>
        <p:nvPicPr>
          <p:cNvPr id="10" name="Obrázok 9">
            <a:extLst>
              <a:ext uri="{FF2B5EF4-FFF2-40B4-BE49-F238E27FC236}">
                <a16:creationId xmlns:a16="http://schemas.microsoft.com/office/drawing/2014/main" id="{CFE1E19C-024D-F883-7F58-22F540D45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725" y="2097004"/>
            <a:ext cx="2238884" cy="1983726"/>
          </a:xfrm>
          <a:prstGeom prst="rect">
            <a:avLst/>
          </a:prstGeom>
        </p:spPr>
      </p:pic>
      <p:sp>
        <p:nvSpPr>
          <p:cNvPr id="11" name="BlokTextu 10">
            <a:extLst>
              <a:ext uri="{FF2B5EF4-FFF2-40B4-BE49-F238E27FC236}">
                <a16:creationId xmlns:a16="http://schemas.microsoft.com/office/drawing/2014/main" id="{9C0544C4-8D61-59BE-E993-9DD754811D58}"/>
              </a:ext>
            </a:extLst>
          </p:cNvPr>
          <p:cNvSpPr txBox="1"/>
          <p:nvPr/>
        </p:nvSpPr>
        <p:spPr>
          <a:xfrm>
            <a:off x="4065363" y="4153827"/>
            <a:ext cx="2730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MHDpo</a:t>
            </a: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– vyhľadávač spojov MHD v Prešove</a:t>
            </a:r>
            <a:endParaRPr lang="sk-SK" sz="1400" dirty="0"/>
          </a:p>
        </p:txBody>
      </p:sp>
      <p:pic>
        <p:nvPicPr>
          <p:cNvPr id="12" name="Obrázok 11" descr="Obrázok, na ktorom je mapa&#10;&#10;Automaticky generovaný popis">
            <a:extLst>
              <a:ext uri="{FF2B5EF4-FFF2-40B4-BE49-F238E27FC236}">
                <a16:creationId xmlns:a16="http://schemas.microsoft.com/office/drawing/2014/main" id="{8FB189DA-1EEF-2115-A1C5-21B59F993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2" y="3450894"/>
            <a:ext cx="3151743" cy="1300094"/>
          </a:xfrm>
          <a:prstGeom prst="rect">
            <a:avLst/>
          </a:prstGeom>
        </p:spPr>
      </p:pic>
      <p:sp>
        <p:nvSpPr>
          <p:cNvPr id="13" name="BlokTextu 12">
            <a:extLst>
              <a:ext uri="{FF2B5EF4-FFF2-40B4-BE49-F238E27FC236}">
                <a16:creationId xmlns:a16="http://schemas.microsoft.com/office/drawing/2014/main" id="{ADB2E70B-D8A3-DBE2-DEFD-A8AD995A4212}"/>
              </a:ext>
            </a:extLst>
          </p:cNvPr>
          <p:cNvSpPr txBox="1"/>
          <p:nvPr/>
        </p:nvSpPr>
        <p:spPr>
          <a:xfrm>
            <a:off x="808038" y="4765412"/>
            <a:ext cx="2730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Vizualizácia reklamného smogu v Trnave</a:t>
            </a:r>
            <a:endParaRPr lang="sk-SK" sz="1400" dirty="0"/>
          </a:p>
        </p:txBody>
      </p:sp>
    </p:spTree>
    <p:extLst>
      <p:ext uri="{BB962C8B-B14F-4D97-AF65-F5344CB8AC3E}">
        <p14:creationId xmlns:p14="http://schemas.microsoft.com/office/powerpoint/2010/main" val="389856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66406" y="233382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14.	Vizualizácia otvorených dát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07172" y="1080571"/>
            <a:ext cx="8466280" cy="3072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Vizualizácia otvorených dát umožňuje sprístupniť dáta aj 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netechnicky orientovanej cieľovej skupine pomocou máp, grafov, </a:t>
            </a:r>
            <a:r>
              <a:rPr lang="sk-SK" sz="1400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dashboardov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Interaktívne vizualizácie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umožňujú filtrovanie, stiahnutie dát, automatickú aktualizáciu dát.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Mapa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Graf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Obrázok 2" descr="Obrázok, na ktorom je mapa, text, atlas&#10;&#10;Automaticky generovaný popis">
            <a:extLst>
              <a:ext uri="{FF2B5EF4-FFF2-40B4-BE49-F238E27FC236}">
                <a16:creationId xmlns:a16="http://schemas.microsoft.com/office/drawing/2014/main" id="{2F78BCCB-FA9D-BB78-473D-2DDDC5908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79" y="3107232"/>
            <a:ext cx="3838773" cy="2101958"/>
          </a:xfrm>
          <a:prstGeom prst="rect">
            <a:avLst/>
          </a:prstGeom>
        </p:spPr>
      </p:pic>
      <p:pic>
        <p:nvPicPr>
          <p:cNvPr id="7" name="Obrázok 6" descr="Obrázok, na ktorom je text, snímka obrazovky, číslo, rad&#10;&#10;Automaticky generovaný popis">
            <a:extLst>
              <a:ext uri="{FF2B5EF4-FFF2-40B4-BE49-F238E27FC236}">
                <a16:creationId xmlns:a16="http://schemas.microsoft.com/office/drawing/2014/main" id="{3C809C7B-BFD0-DA3A-9658-6595B36AD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8" y="3178484"/>
            <a:ext cx="4113834" cy="2069070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05181E51-F3B8-AE20-8A2C-0AA3D27ECD42}"/>
              </a:ext>
            </a:extLst>
          </p:cNvPr>
          <p:cNvSpPr txBox="1"/>
          <p:nvPr/>
        </p:nvSpPr>
        <p:spPr>
          <a:xfrm>
            <a:off x="5040311" y="1700981"/>
            <a:ext cx="4369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400" b="1" dirty="0"/>
              <a:t>Nástroje na vizualizáciu dát bez programovania:</a:t>
            </a:r>
            <a:br>
              <a:rPr lang="sk-SK" sz="1400" dirty="0"/>
            </a:br>
            <a:r>
              <a:rPr lang="sk-SK" sz="1400" dirty="0"/>
              <a:t>Microsoft </a:t>
            </a:r>
            <a:r>
              <a:rPr lang="sk-SK" sz="1400" dirty="0" err="1"/>
              <a:t>Power</a:t>
            </a:r>
            <a:r>
              <a:rPr lang="sk-SK" sz="1400" dirty="0"/>
              <a:t> BI (základ. verzia zadarmo)</a:t>
            </a:r>
          </a:p>
          <a:p>
            <a:r>
              <a:rPr lang="sk-SK" sz="1400" dirty="0" err="1"/>
              <a:t>Tableau</a:t>
            </a:r>
            <a:r>
              <a:rPr lang="sk-SK" sz="1400" dirty="0"/>
              <a:t> (základ. verzia zadarmo)</a:t>
            </a:r>
          </a:p>
          <a:p>
            <a:r>
              <a:rPr lang="sk-SK" sz="1400" dirty="0"/>
              <a:t>Excel, </a:t>
            </a:r>
            <a:r>
              <a:rPr lang="sk-SK" sz="1400" dirty="0" err="1"/>
              <a:t>LibreOffice</a:t>
            </a:r>
            <a:r>
              <a:rPr lang="sk-SK" sz="1400" dirty="0"/>
              <a:t> </a:t>
            </a:r>
            <a:r>
              <a:rPr lang="sk-SK" sz="1400" dirty="0" err="1"/>
              <a:t>Calc</a:t>
            </a:r>
            <a:r>
              <a:rPr lang="sk-SK" sz="1400" dirty="0"/>
              <a:t>, Google </a:t>
            </a:r>
            <a:r>
              <a:rPr lang="sk-SK" sz="1400" dirty="0" err="1"/>
              <a:t>Sheets</a:t>
            </a:r>
            <a:endParaRPr lang="sk-SK" sz="1400" dirty="0"/>
          </a:p>
          <a:p>
            <a:r>
              <a:rPr lang="sk-SK" sz="1400" dirty="0" err="1"/>
              <a:t>Fluorish</a:t>
            </a:r>
            <a:r>
              <a:rPr lang="sk-SK" sz="1400" dirty="0"/>
              <a:t>, </a:t>
            </a:r>
            <a:r>
              <a:rPr lang="sk-SK" sz="1400" dirty="0" err="1"/>
              <a:t>Datawrapper</a:t>
            </a:r>
            <a:r>
              <a:rPr lang="sk-SK" sz="1400" dirty="0"/>
              <a:t> </a:t>
            </a:r>
          </a:p>
          <a:p>
            <a:r>
              <a:rPr lang="sk-SK" sz="1400" dirty="0"/>
              <a:t>GIS</a:t>
            </a:r>
          </a:p>
        </p:txBody>
      </p:sp>
    </p:spTree>
    <p:extLst>
      <p:ext uri="{BB962C8B-B14F-4D97-AF65-F5344CB8AC3E}">
        <p14:creationId xmlns:p14="http://schemas.microsoft.com/office/powerpoint/2010/main" val="202756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584412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66406" y="233382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15.	Analýza otvorených dát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64460A1D-6AC0-13AD-9234-47808417A2A5}"/>
              </a:ext>
            </a:extLst>
          </p:cNvPr>
          <p:cNvSpPr txBox="1"/>
          <p:nvPr/>
        </p:nvSpPr>
        <p:spPr>
          <a:xfrm>
            <a:off x="1057692" y="1219200"/>
            <a:ext cx="519143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400" b="1" dirty="0"/>
              <a:t>Metódy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/>
              <a:t>Čistenie dát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/>
              <a:t>Spájanie dát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/>
              <a:t>Štatistická analýza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/>
              <a:t>Transformácia dát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/>
              <a:t>Analýza veľkých dát (big </a:t>
            </a:r>
            <a:r>
              <a:rPr lang="sk-SK" sz="1400" dirty="0" err="1"/>
              <a:t>data</a:t>
            </a:r>
            <a:r>
              <a:rPr lang="sk-SK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/>
              <a:t>Analýza </a:t>
            </a:r>
            <a:r>
              <a:rPr lang="sk-SK" sz="1400" dirty="0" err="1"/>
              <a:t>georeferenčných</a:t>
            </a:r>
            <a:r>
              <a:rPr lang="sk-SK" sz="1400" dirty="0"/>
              <a:t> dát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dirty="0"/>
          </a:p>
          <a:p>
            <a:r>
              <a:rPr lang="sk-SK" sz="1400" b="1" dirty="0"/>
              <a:t>Nástroje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err="1"/>
              <a:t>Python</a:t>
            </a:r>
            <a:endParaRPr lang="sk-SK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err="1"/>
              <a:t>Tableau</a:t>
            </a:r>
            <a:endParaRPr lang="sk-SK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/>
              <a:t>Excel, </a:t>
            </a:r>
            <a:r>
              <a:rPr lang="sk-SK" sz="1400" dirty="0" err="1"/>
              <a:t>LibreOffice</a:t>
            </a:r>
            <a:r>
              <a:rPr lang="sk-SK" sz="1400" dirty="0"/>
              <a:t> </a:t>
            </a:r>
            <a:r>
              <a:rPr lang="sk-SK" sz="1400" dirty="0" err="1"/>
              <a:t>Calc</a:t>
            </a:r>
            <a:r>
              <a:rPr lang="sk-SK" sz="1400" dirty="0"/>
              <a:t>, Google </a:t>
            </a:r>
            <a:r>
              <a:rPr lang="sk-SK" sz="1400" dirty="0" err="1"/>
              <a:t>Sheets</a:t>
            </a:r>
            <a:endParaRPr lang="sk-SK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b="1" dirty="0"/>
              <a:t>MIRRI pripravuje školenia ako vizualizovať</a:t>
            </a:r>
          </a:p>
          <a:p>
            <a:r>
              <a:rPr lang="sk-SK" sz="1400" b="1" dirty="0"/>
              <a:t>analyzovať a používať otvorené dáta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FAE420F7-2123-F4AE-0AD2-A9F915B40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78"/>
          <a:stretch/>
        </p:blipFill>
        <p:spPr>
          <a:xfrm>
            <a:off x="4591125" y="818219"/>
            <a:ext cx="4680155" cy="2209339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5F093D6A-165A-5F7C-FFCD-F0B345958C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9" t="-522" r="28896" b="9836"/>
          <a:stretch/>
        </p:blipFill>
        <p:spPr>
          <a:xfrm>
            <a:off x="5210556" y="3140711"/>
            <a:ext cx="3274681" cy="23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7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16.	Dopad otvorených dát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07172" y="1080571"/>
            <a:ext cx="8466280" cy="445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Pod dopadom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rozumieme 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pozitívne dopady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 rôzne oblasti spoločnosti, ktoré sú spojené so spracovaním otvorených dát do formy analýz, aplikácií,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dashboardov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máp, vizualizácií a ďalších produktov, ktoré pozitívne vplývajú na spoločnosť 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napr. zvýšením povedomia a informovanosti o dôležitých témach, pozitívnymi ekonomickými vplyvmi, zvýšením efektivity, transparentnosti, zúčtovateľnosti apod.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Rebríček Open Data Maturity (EU) rozoznáva dopady otvorených dát:</a:t>
            </a:r>
          </a:p>
          <a:p>
            <a:pPr>
              <a:lnSpc>
                <a:spcPct val="107000"/>
              </a:lnSpc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Politické/vládne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(napr. zvýšenie transparentnosti, lepšie prijímanie rozhodnutí)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Sociálne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(napr. znižovanie nerovnosti)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Environmentálne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(napr. boj s klimatickou krízou)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Ekonomické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(zvýšenie zamestnanosti, vznik biznis príležitostí)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9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CAE129B-A014-26AD-32AF-7F07D41A60EB}"/>
              </a:ext>
            </a:extLst>
          </p:cNvPr>
          <p:cNvSpPr txBox="1"/>
          <p:nvPr/>
        </p:nvSpPr>
        <p:spPr>
          <a:xfrm>
            <a:off x="903817" y="1014381"/>
            <a:ext cx="7478183" cy="523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u="none" strike="noStrike" dirty="0">
                <a:effectLst/>
                <a:latin typeface="+mj-lt"/>
                <a:ea typeface="Arial" panose="020B0604020202020204" pitchFamily="34" charset="0"/>
              </a:rPr>
              <a:t>Čo sú otvorené dáta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Technická a licenčná otvorenosť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Legislatíva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Zákon o slobodnom prístupe </a:t>
            </a:r>
            <a:r>
              <a:rPr lang="sk-SK" sz="1400" b="1">
                <a:latin typeface="+mj-lt"/>
                <a:ea typeface="Arial" panose="020B0604020202020204" pitchFamily="34" charset="0"/>
              </a:rPr>
              <a:t>k informáciám</a:t>
            </a:r>
            <a:endParaRPr lang="sk-SK" sz="1400" b="1" dirty="0">
              <a:latin typeface="+mj-lt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Aké dáta zverejniť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Kvalita </a:t>
            </a:r>
            <a:r>
              <a:rPr lang="sk-SK" sz="1400" b="1" dirty="0" err="1">
                <a:latin typeface="+mj-lt"/>
                <a:ea typeface="Arial" panose="020B0604020202020204" pitchFamily="34" charset="0"/>
              </a:rPr>
              <a:t>datasetov</a:t>
            </a:r>
            <a:endParaRPr lang="sk-SK" sz="1400" b="1" dirty="0">
              <a:latin typeface="+mj-lt"/>
              <a:ea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Licencie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Metadáta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Najčastejšie chyby pri zverejňovaní dát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Dátová kancelária MIRRI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Národný portál otvorených dát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Metodický portál otvorených dát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Analýza dát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Vizualizácia dát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Použitie otvorených dát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sk-SK" sz="1400" b="1" dirty="0">
                <a:latin typeface="+mj-lt"/>
                <a:ea typeface="Arial" panose="020B0604020202020204" pitchFamily="34" charset="0"/>
              </a:rPr>
              <a:t>Dopad otvorených dát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sk-SK" sz="1400" b="1" dirty="0">
              <a:effectLst/>
              <a:latin typeface="+mj-lt"/>
              <a:ea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sk-SK" sz="1400" dirty="0">
              <a:latin typeface="+mj-lt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sk-SK" sz="1400" u="none" strike="noStrike" dirty="0">
              <a:effectLst/>
              <a:latin typeface="+mj-lt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dirty="0">
              <a:effectLst/>
              <a:latin typeface="+mj-lt"/>
              <a:ea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sk-SK" sz="1400" dirty="0">
              <a:latin typeface="+mj-lt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225720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914400" lvl="1" indent="-457200">
              <a:buAutoNum type="arabicPeriod"/>
            </a:pPr>
            <a:r>
              <a:rPr lang="sk-SK" sz="2000" b="1" spc="-1" dirty="0">
                <a:solidFill>
                  <a:srgbClr val="00008B"/>
                </a:solidFill>
                <a:cs typeface="Arial"/>
              </a:rPr>
              <a:t>Obsah školenia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17.	Dopad otvorených dát – príklady SR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07172" y="1080571"/>
            <a:ext cx="4561241" cy="399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Politické/vládne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(napr. zvýšenie transparentnosti, lepšie prijímanie rozhodnutí)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Sociálne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(napr. znižovanie nerovnosti)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31C19A19-27E3-1AF7-F6E9-134669CD4983}"/>
              </a:ext>
            </a:extLst>
          </p:cNvPr>
          <p:cNvSpPr txBox="1"/>
          <p:nvPr/>
        </p:nvSpPr>
        <p:spPr>
          <a:xfrm>
            <a:off x="5233095" y="1075374"/>
            <a:ext cx="4214754" cy="4224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Environmentálne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(napr. boj s klimatickou krízou)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Ekonomické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(zvýšenie zamestnanosti, vznik biznis príležitostí)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Obrázok 3" descr="Obrázok, na ktorom je logo, symbol, dizajn, grafika&#10;&#10;Automaticky generovaný popis">
            <a:extLst>
              <a:ext uri="{FF2B5EF4-FFF2-40B4-BE49-F238E27FC236}">
                <a16:creationId xmlns:a16="http://schemas.microsoft.com/office/drawing/2014/main" id="{5EFEF5E9-0ACF-61D4-3B26-4F2843FCE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72" y="1789406"/>
            <a:ext cx="1244959" cy="1244959"/>
          </a:xfrm>
          <a:prstGeom prst="rect">
            <a:avLst/>
          </a:prstGeom>
        </p:spPr>
      </p:pic>
      <p:pic>
        <p:nvPicPr>
          <p:cNvPr id="8" name="Obrázok 7" descr="Obrázok, na ktorom je písmo, grafika, logo, text&#10;&#10;Automaticky generovaný popis">
            <a:extLst>
              <a:ext uri="{FF2B5EF4-FFF2-40B4-BE49-F238E27FC236}">
                <a16:creationId xmlns:a16="http://schemas.microsoft.com/office/drawing/2014/main" id="{4892964B-B1A8-4A4A-F45C-87E638D9F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88" y="1681634"/>
            <a:ext cx="1439943" cy="1439943"/>
          </a:xfrm>
          <a:prstGeom prst="rect">
            <a:avLst/>
          </a:prstGeom>
        </p:spPr>
      </p:pic>
      <p:pic>
        <p:nvPicPr>
          <p:cNvPr id="10" name="Obrázok 9" descr="Obrázok, na ktorom je text, snímka obrazovky, písmo, grafický dizajn&#10;&#10;Automaticky generovaný popis">
            <a:extLst>
              <a:ext uri="{FF2B5EF4-FFF2-40B4-BE49-F238E27FC236}">
                <a16:creationId xmlns:a16="http://schemas.microsoft.com/office/drawing/2014/main" id="{49BF849D-358B-D55D-2918-FB551F75F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12" y="3741602"/>
            <a:ext cx="1244959" cy="1774729"/>
          </a:xfrm>
          <a:prstGeom prst="rect">
            <a:avLst/>
          </a:prstGeom>
        </p:spPr>
      </p:pic>
      <p:pic>
        <p:nvPicPr>
          <p:cNvPr id="12" name="Obrázok 11" descr="Obrázok, na ktorom je text, snímka obrazovky, písmo&#10;&#10;Automaticky generovaný popis">
            <a:extLst>
              <a:ext uri="{FF2B5EF4-FFF2-40B4-BE49-F238E27FC236}">
                <a16:creationId xmlns:a16="http://schemas.microsoft.com/office/drawing/2014/main" id="{9B7FCB91-BDBE-4495-A935-D99FDF55B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45" y="3832741"/>
            <a:ext cx="3028950" cy="1514475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EDFE3CF2-E0BE-5E38-52E9-9F1F0BD97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775" y="1654409"/>
            <a:ext cx="2824159" cy="423862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6A29A4B8-7BB1-F5A9-CF65-B67C58E05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775" y="2241744"/>
            <a:ext cx="4052039" cy="381868"/>
          </a:xfrm>
          <a:prstGeom prst="rect">
            <a:avLst/>
          </a:prstGeom>
        </p:spPr>
      </p:pic>
      <p:pic>
        <p:nvPicPr>
          <p:cNvPr id="20" name="Obrázok 19" descr="Obrázok, na ktorom je text, písmo, logo, grafika&#10;&#10;Automaticky generovaný popis">
            <a:extLst>
              <a:ext uri="{FF2B5EF4-FFF2-40B4-BE49-F238E27FC236}">
                <a16:creationId xmlns:a16="http://schemas.microsoft.com/office/drawing/2014/main" id="{76E9A71A-F3EC-FE9B-696E-A66B264D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87" y="4128388"/>
            <a:ext cx="2236047" cy="8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0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18.	Dopad otvorených dát - Slovensko</a:t>
            </a: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07172" y="1080571"/>
            <a:ext cx="8466280" cy="4224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Úloha je pre MIRRI definovaná v Akčnom pláne Iniciatívy pre otvorené vládnutie pre roky 2022-2024 – Slovensko v tejto téme zaostávalo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Workshopy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pre mapovanie dopadu otvorených dát (november 2022 – jún 2023) za účasti dátových kurátorov a hostí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solidFill>
                  <a:srgbClr val="000000"/>
                </a:solidFill>
                <a:effectLst/>
              </a:rPr>
              <a:t>Metodika hodnotenia dopadu otvorených dát na vybrané oblasti spoločnosti – bude dokončená v júni 2023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Správa o dopade otvorených dát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Prieskum dopadu – NGO, SŠ/VŠ, firmy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Získanie informácií od dátových kurátorov</a:t>
            </a: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Prieskum používateľov portálu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Zoznam použití (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casov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otvorených dát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Zber dát z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analytiky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portálu data.gov.sk</a:t>
            </a:r>
          </a:p>
          <a:p>
            <a:pPr lvl="1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Viac informácií:</a:t>
            </a:r>
            <a:b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https://wiki.vicepremier.gov.sk/pages/viewpage.action?pageId=101829221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Obrázok 1">
            <a:extLst>
              <a:ext uri="{FF2B5EF4-FFF2-40B4-BE49-F238E27FC236}">
                <a16:creationId xmlns:a16="http://schemas.microsoft.com/office/drawing/2014/main" id="{2957649D-CFD4-32E3-E1B3-022EE5FAB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79" y="2514006"/>
            <a:ext cx="3166761" cy="2111174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C2D6A4EB-15D0-F863-DFD2-4EF3F49DDEFD}"/>
              </a:ext>
            </a:extLst>
          </p:cNvPr>
          <p:cNvSpPr txBox="1"/>
          <p:nvPr/>
        </p:nvSpPr>
        <p:spPr>
          <a:xfrm>
            <a:off x="4968819" y="5285955"/>
            <a:ext cx="51075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dirty="0"/>
              <a:t>Zdroj obrázku: https://www.crnova.com/big-data-impacto-en-la-sociedad</a:t>
            </a:r>
          </a:p>
        </p:txBody>
      </p:sp>
      <p:sp>
        <p:nvSpPr>
          <p:cNvPr id="4" name="Ľavá zložená zátvorka 3">
            <a:extLst>
              <a:ext uri="{FF2B5EF4-FFF2-40B4-BE49-F238E27FC236}">
                <a16:creationId xmlns:a16="http://schemas.microsoft.com/office/drawing/2014/main" id="{BF919B8E-A059-FFA4-B97D-4CBA531E28FD}"/>
              </a:ext>
            </a:extLst>
          </p:cNvPr>
          <p:cNvSpPr/>
          <p:nvPr/>
        </p:nvSpPr>
        <p:spPr>
          <a:xfrm>
            <a:off x="1085802" y="2611904"/>
            <a:ext cx="188408" cy="11621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F8F47977-A878-8E03-FB57-1A78354CE1BA}"/>
              </a:ext>
            </a:extLst>
          </p:cNvPr>
          <p:cNvSpPr txBox="1"/>
          <p:nvPr/>
        </p:nvSpPr>
        <p:spPr>
          <a:xfrm>
            <a:off x="231878" y="2639379"/>
            <a:ext cx="80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600" dirty="0"/>
              <a:t>júl 2023 – marec 2024</a:t>
            </a:r>
          </a:p>
        </p:txBody>
      </p:sp>
    </p:spTree>
    <p:extLst>
      <p:ext uri="{BB962C8B-B14F-4D97-AF65-F5344CB8AC3E}">
        <p14:creationId xmlns:p14="http://schemas.microsoft.com/office/powerpoint/2010/main" val="290816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/>
          <p:nvPr/>
        </p:nvSpPr>
        <p:spPr>
          <a:xfrm>
            <a:off x="503280" y="225720"/>
            <a:ext cx="9068040" cy="94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endParaRPr lang="sk-SK" sz="4000" dirty="0"/>
          </a:p>
          <a:p>
            <a:pPr algn="ctr"/>
            <a:r>
              <a:rPr lang="sk-SK" sz="2000" b="1" dirty="0">
                <a:solidFill>
                  <a:srgbClr val="00008B"/>
                </a:solidFill>
              </a:rPr>
              <a:t>Ďakujem za pozornosť</a:t>
            </a:r>
          </a:p>
          <a:p>
            <a:pPr algn="ctr"/>
            <a:r>
              <a:rPr lang="sk-SK" sz="2000" b="1" dirty="0">
                <a:solidFill>
                  <a:srgbClr val="00008B"/>
                </a:solidFill>
              </a:rPr>
              <a:t>Lukáš Jankovič</a:t>
            </a:r>
            <a:r>
              <a:rPr lang="sk-SK" sz="2000" dirty="0">
                <a:solidFill>
                  <a:srgbClr val="00008B"/>
                </a:solidFill>
              </a:rPr>
              <a:t> – dopad otvorených dát</a:t>
            </a:r>
          </a:p>
          <a:p>
            <a:pPr algn="ctr"/>
            <a:r>
              <a:rPr lang="sk-SK" sz="2000" b="1" dirty="0">
                <a:solidFill>
                  <a:srgbClr val="00008B"/>
                </a:solidFill>
                <a:hlinkClick r:id="rId3"/>
              </a:rPr>
              <a:t>lukas.jankovic@mirri.gov.sk</a:t>
            </a:r>
            <a:endParaRPr lang="sk-SK" sz="2000" b="1" dirty="0">
              <a:solidFill>
                <a:srgbClr val="00008B"/>
              </a:solidFill>
            </a:endParaRPr>
          </a:p>
          <a:p>
            <a:pPr algn="ctr"/>
            <a:endParaRPr lang="sk-SK" sz="2000" b="1" dirty="0">
              <a:solidFill>
                <a:srgbClr val="00008B"/>
              </a:solidFill>
            </a:endParaRPr>
          </a:p>
          <a:p>
            <a:pPr algn="ctr"/>
            <a:r>
              <a:rPr lang="sk-SK" sz="2000" b="1" dirty="0">
                <a:solidFill>
                  <a:srgbClr val="00008B"/>
                </a:solidFill>
              </a:rPr>
              <a:t>Kontakty:</a:t>
            </a:r>
          </a:p>
          <a:p>
            <a:pPr algn="ctr"/>
            <a:r>
              <a:rPr lang="sk-SK" sz="2000" b="1" dirty="0">
                <a:solidFill>
                  <a:srgbClr val="00008B"/>
                </a:solidFill>
              </a:rPr>
              <a:t>Viktória Šunderlíková </a:t>
            </a:r>
            <a:r>
              <a:rPr lang="sk-SK" sz="2000" dirty="0">
                <a:solidFill>
                  <a:srgbClr val="00008B"/>
                </a:solidFill>
              </a:rPr>
              <a:t>– </a:t>
            </a:r>
            <a:r>
              <a:rPr lang="sk-SK" sz="2000" dirty="0" err="1">
                <a:solidFill>
                  <a:srgbClr val="00008B"/>
                </a:solidFill>
              </a:rPr>
              <a:t>interoperabilita</a:t>
            </a:r>
            <a:r>
              <a:rPr lang="sk-SK" sz="2000" dirty="0">
                <a:solidFill>
                  <a:srgbClr val="00008B"/>
                </a:solidFill>
              </a:rPr>
              <a:t>, HVD</a:t>
            </a:r>
          </a:p>
          <a:p>
            <a:pPr algn="ctr"/>
            <a:r>
              <a:rPr lang="sk-SK" sz="2000" b="1" dirty="0">
                <a:solidFill>
                  <a:srgbClr val="00008B"/>
                </a:solidFill>
                <a:hlinkClick r:id="rId4"/>
              </a:rPr>
              <a:t>viktoria.sunderlikova@mirri.gov.sk</a:t>
            </a:r>
            <a:r>
              <a:rPr lang="sk-SK" sz="2000" b="1" dirty="0">
                <a:solidFill>
                  <a:srgbClr val="00008B"/>
                </a:solidFill>
              </a:rPr>
              <a:t> </a:t>
            </a:r>
          </a:p>
          <a:p>
            <a:pPr algn="ctr"/>
            <a:r>
              <a:rPr lang="sk-SK" sz="2000" b="1" dirty="0">
                <a:solidFill>
                  <a:srgbClr val="00008B"/>
                </a:solidFill>
              </a:rPr>
              <a:t>Markéta Šimoni</a:t>
            </a:r>
            <a:r>
              <a:rPr lang="sk-SK" sz="2000" dirty="0">
                <a:solidFill>
                  <a:srgbClr val="00008B"/>
                </a:solidFill>
              </a:rPr>
              <a:t> – otvorené údaje</a:t>
            </a:r>
          </a:p>
          <a:p>
            <a:pPr algn="ctr"/>
            <a:r>
              <a:rPr lang="sk-SK" sz="2000" b="1" dirty="0">
                <a:solidFill>
                  <a:srgbClr val="00008B"/>
                </a:solidFill>
                <a:hlinkClick r:id="rId5"/>
              </a:rPr>
              <a:t>marketa.simoni@mirri.gov.sk</a:t>
            </a:r>
            <a:r>
              <a:rPr lang="sk-SK" sz="2000" b="1" dirty="0">
                <a:solidFill>
                  <a:srgbClr val="00008B"/>
                </a:solidFill>
              </a:rPr>
              <a:t> </a:t>
            </a:r>
          </a:p>
          <a:p>
            <a:pPr algn="ctr"/>
            <a:r>
              <a:rPr lang="sk-SK" sz="2000" b="1" dirty="0">
                <a:solidFill>
                  <a:srgbClr val="00008B"/>
                </a:solidFill>
              </a:rPr>
              <a:t>Miroslav Líška </a:t>
            </a:r>
            <a:r>
              <a:rPr lang="sk-SK" sz="2000" dirty="0">
                <a:solidFill>
                  <a:srgbClr val="00008B"/>
                </a:solidFill>
              </a:rPr>
              <a:t>– DCAT AP SK, Národný portál otvorených dát, </a:t>
            </a:r>
            <a:r>
              <a:rPr lang="sk-SK" sz="2000" dirty="0" err="1">
                <a:solidFill>
                  <a:srgbClr val="00008B"/>
                </a:solidFill>
              </a:rPr>
              <a:t>harvestovanie</a:t>
            </a:r>
            <a:endParaRPr lang="sk-SK" sz="2000" dirty="0">
              <a:solidFill>
                <a:srgbClr val="00008B"/>
              </a:solidFill>
            </a:endParaRPr>
          </a:p>
          <a:p>
            <a:pPr algn="ctr"/>
            <a:r>
              <a:rPr lang="sk-SK" sz="2000" b="1" dirty="0">
                <a:solidFill>
                  <a:srgbClr val="00008B"/>
                </a:solidFill>
                <a:hlinkClick r:id="rId6"/>
              </a:rPr>
              <a:t>miroslav.liska@mirri.gov.sk</a:t>
            </a:r>
            <a:r>
              <a:rPr lang="sk-SK" sz="2000" b="1" dirty="0">
                <a:solidFill>
                  <a:srgbClr val="00008B"/>
                </a:solidFill>
              </a:rPr>
              <a:t> </a:t>
            </a:r>
            <a:endParaRPr lang="sk-SK" sz="2000" dirty="0">
              <a:solidFill>
                <a:srgbClr val="00008B"/>
              </a:solidFill>
            </a:endParaRPr>
          </a:p>
          <a:p>
            <a:pPr algn="ctr"/>
            <a:r>
              <a:rPr lang="sk-SK" sz="2000" b="1" dirty="0">
                <a:solidFill>
                  <a:srgbClr val="00008B"/>
                </a:solidFill>
              </a:rPr>
              <a:t>Matej Kučera </a:t>
            </a:r>
            <a:r>
              <a:rPr lang="sk-SK" sz="2000" dirty="0">
                <a:solidFill>
                  <a:srgbClr val="00008B"/>
                </a:solidFill>
              </a:rPr>
              <a:t>– publikačné minimum, najviac žiadané </a:t>
            </a:r>
            <a:r>
              <a:rPr lang="sk-SK" sz="2000" dirty="0" err="1">
                <a:solidFill>
                  <a:srgbClr val="00008B"/>
                </a:solidFill>
              </a:rPr>
              <a:t>datasety</a:t>
            </a:r>
            <a:endParaRPr lang="sk-SK" sz="2000" dirty="0">
              <a:solidFill>
                <a:srgbClr val="00008B"/>
              </a:solidFill>
            </a:endParaRPr>
          </a:p>
          <a:p>
            <a:pPr algn="ctr"/>
            <a:r>
              <a:rPr lang="sk-SK" sz="2000" b="1" dirty="0">
                <a:solidFill>
                  <a:srgbClr val="00008B"/>
                </a:solidFill>
                <a:hlinkClick r:id="rId7"/>
              </a:rPr>
              <a:t>matej.kucera@mirri.gov.sk</a:t>
            </a:r>
            <a:r>
              <a:rPr lang="sk-SK" sz="2000" b="1" dirty="0">
                <a:solidFill>
                  <a:srgbClr val="00008B"/>
                </a:solidFill>
              </a:rPr>
              <a:t> </a:t>
            </a:r>
          </a:p>
          <a:p>
            <a:pPr algn="ctr"/>
            <a:endParaRPr lang="sk-SK" sz="4000" dirty="0"/>
          </a:p>
        </p:txBody>
      </p:sp>
      <p:pic>
        <p:nvPicPr>
          <p:cNvPr id="48" name="Picture 44"/>
          <p:cNvPicPr/>
          <p:nvPr/>
        </p:nvPicPr>
        <p:blipFill>
          <a:blip r:embed="rId8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</p:spTree>
    <p:extLst>
      <p:ext uri="{BB962C8B-B14F-4D97-AF65-F5344CB8AC3E}">
        <p14:creationId xmlns:p14="http://schemas.microsoft.com/office/powerpoint/2010/main" val="281476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4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225720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914400" lvl="1" indent="-457200">
              <a:buFont typeface="+mj-lt"/>
              <a:buAutoNum type="arabicPeriod" startAt="2"/>
            </a:pPr>
            <a:r>
              <a:rPr lang="sk-SK" sz="2000" b="1" spc="-1" dirty="0">
                <a:solidFill>
                  <a:srgbClr val="00008B"/>
                </a:solidFill>
                <a:cs typeface="Arial"/>
              </a:rPr>
              <a:t>Čo sú otvorené dáta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776043" y="1096910"/>
            <a:ext cx="8466280" cy="3072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Dáta sú celosvetový štandard, dáta, ktoré vytvára verejná správa v rôznych oblastiach, zverejňuje ich vo </a:t>
            </a: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formáte otvorených dát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Strojová spracovateľnosť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umožňuje automatizované spracovanie v počítači, napr. CSV, XLS, JSON, XML</a:t>
            </a:r>
          </a:p>
          <a:p>
            <a:pPr lvl="0">
              <a:lnSpc>
                <a:spcPct val="107000"/>
              </a:lnSpc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Otvorená licencia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– licencia umožňuje komerčné aj nekomerčné použitie, napr. licencie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Creative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4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Commons</a:t>
            </a: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Otvorené dáta musia obsahovať aj </a:t>
            </a: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metadáta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(popis dát, informácie o autorovi, </a:t>
            </a:r>
            <a:r>
              <a:rPr lang="sk-SK" sz="14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periodicite aktualizácie ko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E7DADD86-97DB-8FFE-B825-C8946743A6D6}"/>
              </a:ext>
            </a:extLst>
          </p:cNvPr>
          <p:cNvSpPr txBox="1"/>
          <p:nvPr/>
        </p:nvSpPr>
        <p:spPr>
          <a:xfrm>
            <a:off x="5088676" y="3956770"/>
            <a:ext cx="4291298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 rtl="0" fontAlgn="base">
              <a:buNone/>
            </a:pPr>
            <a:endParaRPr lang="sk-SK" sz="1400" b="1" dirty="0">
              <a:solidFill>
                <a:srgbClr val="000000"/>
              </a:solidFill>
              <a:latin typeface="+mj-lt"/>
            </a:endParaRPr>
          </a:p>
          <a:p>
            <a:pPr marL="0" indent="0" algn="ctr" rtl="0" fontAlgn="base">
              <a:buNone/>
            </a:pPr>
            <a:r>
              <a:rPr lang="sk-SK" sz="1400" b="1" dirty="0">
                <a:solidFill>
                  <a:srgbClr val="000000"/>
                </a:solidFill>
                <a:latin typeface="+mj-lt"/>
              </a:rPr>
              <a:t>Cieľom otvorených dát je „odomknúť dáta“ a umožniť ich využitie pri tvorbe politík, zlepšení služieb pre občanov, vytváraním biznis príležitostí apod.</a:t>
            </a:r>
          </a:p>
          <a:p>
            <a:pPr marL="0" indent="0" algn="ctr" rtl="0" fontAlgn="base">
              <a:buNone/>
            </a:pPr>
            <a:endParaRPr lang="sk-SK" sz="1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AEC963BC-5C23-1A53-68F0-952A4910F1EE}"/>
              </a:ext>
            </a:extLst>
          </p:cNvPr>
          <p:cNvSpPr txBox="1"/>
          <p:nvPr/>
        </p:nvSpPr>
        <p:spPr>
          <a:xfrm>
            <a:off x="920689" y="3956770"/>
            <a:ext cx="4071260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l" rtl="0" fontAlgn="base">
              <a:buNone/>
            </a:pPr>
            <a:r>
              <a:rPr lang="sk-SK" sz="1400" dirty="0">
                <a:solidFill>
                  <a:srgbClr val="000000"/>
                </a:solidFill>
                <a:latin typeface="+mj-lt"/>
              </a:rPr>
              <a:t>Otvorené dáta sú dobré pre: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sk-SK" sz="1400" dirty="0">
                <a:solidFill>
                  <a:srgbClr val="000000"/>
                </a:solidFill>
                <a:latin typeface="+mj-lt"/>
              </a:rPr>
              <a:t>Vedcov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sk-SK" sz="1400" dirty="0">
                <a:solidFill>
                  <a:srgbClr val="000000"/>
                </a:solidFill>
                <a:latin typeface="+mj-lt"/>
              </a:rPr>
              <a:t>Novinárov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sk-SK" sz="1400" dirty="0">
                <a:solidFill>
                  <a:srgbClr val="000000"/>
                </a:solidFill>
                <a:latin typeface="+mj-lt"/>
              </a:rPr>
              <a:t>Študentov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sk-SK" sz="1400" dirty="0">
                <a:solidFill>
                  <a:srgbClr val="000000"/>
                </a:solidFill>
                <a:latin typeface="+mj-lt"/>
              </a:rPr>
              <a:t>Firmy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sk-SK" sz="1400" dirty="0">
                <a:solidFill>
                  <a:srgbClr val="000000"/>
                </a:solidFill>
                <a:latin typeface="+mj-lt"/>
              </a:rPr>
              <a:t>Neziskový sektor</a:t>
            </a:r>
          </a:p>
        </p:txBody>
      </p:sp>
      <p:pic>
        <p:nvPicPr>
          <p:cNvPr id="7" name="Obrázok 6" descr="Obrázok, na ktorom je čierny, temnota&#10;&#10;Automaticky generovaný popis">
            <a:extLst>
              <a:ext uri="{FF2B5EF4-FFF2-40B4-BE49-F238E27FC236}">
                <a16:creationId xmlns:a16="http://schemas.microsoft.com/office/drawing/2014/main" id="{67EC748A-9C04-1818-6F5D-6813FEE5E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12" y="4722890"/>
            <a:ext cx="634921" cy="634921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CE65E4C7-BB86-6D1D-C671-00919E667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65" y="4044574"/>
            <a:ext cx="380952" cy="380952"/>
          </a:xfrm>
          <a:prstGeom prst="rect">
            <a:avLst/>
          </a:prstGeom>
        </p:spPr>
      </p:pic>
      <p:pic>
        <p:nvPicPr>
          <p:cNvPr id="11" name="Obrázok 10" descr="Obrázok, na ktorom je čierny, temnota&#10;&#10;Automaticky generovaný popis">
            <a:extLst>
              <a:ext uri="{FF2B5EF4-FFF2-40B4-BE49-F238E27FC236}">
                <a16:creationId xmlns:a16="http://schemas.microsoft.com/office/drawing/2014/main" id="{F4E32E25-8007-5BA6-7CF2-628E8F379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65" y="4450117"/>
            <a:ext cx="380952" cy="380952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A10B35FD-0AE9-9C7A-5C33-2A54E2476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65" y="4929307"/>
            <a:ext cx="406349" cy="406349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D9087AE6-CBA8-8F13-BD2F-0CEC76E226C1}"/>
              </a:ext>
            </a:extLst>
          </p:cNvPr>
          <p:cNvSpPr txBox="1"/>
          <p:nvPr/>
        </p:nvSpPr>
        <p:spPr>
          <a:xfrm>
            <a:off x="7227053" y="5383872"/>
            <a:ext cx="5039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Ikony: </a:t>
            </a:r>
            <a:r>
              <a:rPr lang="sk-SK" sz="1400" dirty="0">
                <a:hlinkClick r:id="rId9"/>
              </a:rPr>
              <a:t>https://icons8.com/</a:t>
            </a:r>
            <a:r>
              <a:rPr lang="sk-SK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17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225720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3.	Legislatíva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55536" y="819360"/>
            <a:ext cx="8466280" cy="445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Zákon o slobodnom prístupe k informáciám </a:t>
            </a:r>
            <a:r>
              <a:rPr lang="sk-SK" sz="1400" b="1" dirty="0"/>
              <a:t>211/2000 Z. z.</a:t>
            </a:r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Poskytovanie informácií, povinne zverejňované informácie,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opakované použitie otvorených dát</a:t>
            </a: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Vyhláška </a:t>
            </a:r>
            <a:r>
              <a:rPr lang="sk-SK" sz="1400" b="1" dirty="0"/>
              <a:t>78/2020 Z. z.</a:t>
            </a: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Úradu podpredsedu vlády Slovenskej republiky pre investície a informatizáciu o štandardoch pre informačné technológie verejnej správy</a:t>
            </a:r>
          </a:p>
          <a:p>
            <a:pPr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Technické požiadavky na zverejňovanie </a:t>
            </a:r>
            <a:r>
              <a:rPr lang="sk-SK" sz="14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datasetov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kvalita </a:t>
            </a:r>
            <a:r>
              <a:rPr lang="sk-SK" sz="14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datasetov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štandardy označovania dát a metadát, typy licencií</a:t>
            </a:r>
          </a:p>
          <a:p>
            <a:pPr lvl="0">
              <a:lnSpc>
                <a:spcPct val="107000"/>
              </a:lnSpc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Európska legislatíva 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/>
              <a:t>Smernica Európskeho parlamentu a Rady (EÚ) 2019/1024 z 20. júna 2019 o otvorených dátach a opakovanom použití informácií verejného sektora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Všeobecné nariadenie o ochrane údajov (GDPR) 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Vykonávacie nariadenie Komisie (EÚ) 2023/138 ktorým sa stanovuje zoznam konkrétnych súborov údajov s vysokou hodnotou a podmienky ich uverejňovania a opakovaného použitia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Stratégie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Národná koncepcia informatizácie verejnej správy, Strategická priorita Otvorené údaje</a:t>
            </a: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77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225720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3.a	Zákon o slobodnom prístupe k informáciám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55536" y="664098"/>
            <a:ext cx="8466280" cy="501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Povinné osoby</a:t>
            </a:r>
          </a:p>
          <a:p>
            <a:pPr>
              <a:lnSpc>
                <a:spcPct val="107000"/>
              </a:lnSpc>
            </a:pPr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sk-SK" sz="1400" dirty="0"/>
              <a:t>Osobami povinnými podľa tohto zákona sprístupňovať informácie (ďalej len „povinné osoby“) sú </a:t>
            </a:r>
            <a:r>
              <a:rPr lang="sk-SK" sz="1400" b="1" dirty="0"/>
              <a:t>štátne orgány, obce, vyššie územné celky ako aj tie právnické osoby a fyzické osoby, ktorým zákon zveruje právomoc rozhodovať o právach a povinnostiach fyzických osôb alebo právnických osôb v oblasti verejnej správy</a:t>
            </a:r>
            <a:r>
              <a:rPr lang="sk-SK" sz="1400" dirty="0"/>
              <a:t>, a to iba v rozsahu tejto ich rozhodovacej činnosti.“</a:t>
            </a:r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Povinne zverejňované informácie</a:t>
            </a:r>
          </a:p>
          <a:p>
            <a:pPr>
              <a:lnSpc>
                <a:spcPct val="107000"/>
              </a:lnSpc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Zmluvy, Objednávky, Faktúry</a:t>
            </a:r>
          </a:p>
          <a:p>
            <a:pPr>
              <a:lnSpc>
                <a:spcPct val="107000"/>
              </a:lnSpc>
            </a:pPr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„</a:t>
            </a:r>
            <a:r>
              <a:rPr lang="sk-SK" sz="1400" dirty="0"/>
              <a:t>Informácie podľa </a:t>
            </a:r>
            <a:r>
              <a:rPr lang="sk-SK" sz="1400" dirty="0">
                <a:hlinkClick r:id="rId4" tooltip="Odkaz na predpis alebo ustanovenie"/>
              </a:rPr>
              <a:t>§ 5</a:t>
            </a:r>
            <a:r>
              <a:rPr lang="sk-SK" sz="1400" dirty="0"/>
              <a:t> sa zverejňujú spôsobom </a:t>
            </a:r>
            <a:r>
              <a:rPr lang="sk-SK" sz="1400" b="1" dirty="0"/>
              <a:t>umožňujúcim hromadný prístup</a:t>
            </a:r>
            <a:r>
              <a:rPr lang="sk-SK" sz="1400" dirty="0"/>
              <a:t>. Táto povinnosť sa nevzťahuje na fyzické osoby a na obce, ktoré nie sú mestami.</a:t>
            </a:r>
            <a:r>
              <a:rPr lang="sk-SK" sz="1400" baseline="30000" dirty="0">
                <a:hlinkClick r:id="rId5" tooltip="Odkaz na predpis alebo ustanovenie"/>
              </a:rPr>
              <a:t>8</a:t>
            </a:r>
            <a:r>
              <a:rPr lang="sk-SK" sz="1400" dirty="0">
                <a:hlinkClick r:id="rId5" tooltip="Odkaz na predpis alebo ustanovenie"/>
              </a:rPr>
              <a:t>)</a:t>
            </a:r>
            <a:r>
              <a:rPr lang="sk-SK" sz="1400" dirty="0"/>
              <a:t> Informácia podľa </a:t>
            </a:r>
            <a:r>
              <a:rPr lang="sk-SK" sz="1400" dirty="0">
                <a:hlinkClick r:id="rId6" tooltip="Odkaz na predpis alebo ustanovenie"/>
              </a:rPr>
              <a:t>§ 5 ods. 6</a:t>
            </a:r>
            <a:r>
              <a:rPr lang="sk-SK" sz="1400" dirty="0"/>
              <a:t> sa zverejňuje najmenej po dobu jedného roka odo dňa, keď došlo k prevodu alebo prechodu vlastníctva podľa </a:t>
            </a:r>
            <a:r>
              <a:rPr lang="sk-SK" sz="1400" dirty="0">
                <a:hlinkClick r:id="rId6" tooltip="Odkaz na predpis alebo ustanovenie"/>
              </a:rPr>
              <a:t>§ 5 ods. 6</a:t>
            </a:r>
            <a:r>
              <a:rPr lang="sk-SK" sz="1400" dirty="0"/>
              <a:t>; tým nie je dotknutá povinnosť sprístupniť túto informáciu aj po uplynutí tejto doby. „</a:t>
            </a:r>
          </a:p>
          <a:p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/>
              <a:t>„Povinné osoby, ktoré prevádzkujú </a:t>
            </a:r>
            <a:r>
              <a:rPr lang="sk-SK" sz="1400" b="1" dirty="0"/>
              <a:t>informačné systémy</a:t>
            </a:r>
            <a:r>
              <a:rPr lang="sk-SK" sz="1400" b="1" baseline="30000" dirty="0">
                <a:hlinkClick r:id="rId7" tooltip="Odkaz na predpis alebo ustanovenie"/>
              </a:rPr>
              <a:t>9</a:t>
            </a:r>
            <a:r>
              <a:rPr lang="sk-SK" sz="1400" dirty="0">
                <a:hlinkClick r:id="rId7" tooltip="Odkaz na predpis alebo ustanovenie"/>
              </a:rPr>
              <a:t>)</a:t>
            </a:r>
            <a:r>
              <a:rPr lang="sk-SK" sz="1400" dirty="0"/>
              <a:t> obsahujúce informácie, pri ktorých osobitný zákon nevylučuje verejnú prístupnosť,</a:t>
            </a:r>
            <a:r>
              <a:rPr lang="sk-SK" sz="1400" baseline="30000" dirty="0">
                <a:hlinkClick r:id="rId8" tooltip="Odkaz na predpis alebo ustanovenie"/>
              </a:rPr>
              <a:t>10</a:t>
            </a:r>
            <a:r>
              <a:rPr lang="sk-SK" sz="1400" dirty="0">
                <a:hlinkClick r:id="rId8" tooltip="Odkaz na predpis alebo ustanovenie"/>
              </a:rPr>
              <a:t>)</a:t>
            </a:r>
            <a:r>
              <a:rPr lang="sk-SK" sz="1400" dirty="0"/>
              <a:t> sú povinné informácie obsiahnuté v týchto registroch a zoznamoch uverejňovať na voľne prístupnej internetovej stránke. Také zverejnenie nie je porušením osobitných predpisov.</a:t>
            </a:r>
            <a:r>
              <a:rPr lang="sk-SK" sz="1400" baseline="30000" dirty="0">
                <a:hlinkClick r:id="rId7" tooltip="Odkaz na predpis alebo ustanovenie"/>
              </a:rPr>
              <a:t>9</a:t>
            </a:r>
            <a:r>
              <a:rPr lang="sk-SK" sz="1400" dirty="0">
                <a:hlinkClick r:id="rId7" tooltip="Odkaz na predpis alebo ustanovenie"/>
              </a:rPr>
              <a:t>)</a:t>
            </a:r>
            <a:r>
              <a:rPr lang="sk-SK" sz="1400" dirty="0"/>
              <a:t>“</a:t>
            </a:r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11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0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09728" y="225720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3.b	Zákon o slobodnom prístupe k informáciám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55536" y="632547"/>
            <a:ext cx="8466280" cy="5854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Opakované použitie</a:t>
            </a:r>
          </a:p>
          <a:p>
            <a:endParaRPr lang="sk-SK" sz="1200" dirty="0"/>
          </a:p>
          <a:p>
            <a:r>
              <a:rPr lang="sk-SK" sz="1200" dirty="0"/>
              <a:t>„Opakovaným použitím informácií je použitie informácie, ktorú má k dispozícii</a:t>
            </a:r>
          </a:p>
          <a:p>
            <a:r>
              <a:rPr lang="sk-SK" sz="1200" dirty="0"/>
              <a:t>a)</a:t>
            </a:r>
          </a:p>
          <a:p>
            <a:r>
              <a:rPr lang="sk-SK" sz="1200" dirty="0"/>
              <a:t>povinná osoba podľa odseku 3, </a:t>
            </a:r>
            <a:r>
              <a:rPr lang="sk-SK" sz="1200" b="1" dirty="0"/>
              <a:t>na podnikateľský účel alebo na nepodnikateľský účel odlišný od pôvodného účelu, na ktorý bola informácia vytvorená v rámci plnenia úloh tejto povinnej osoby</a:t>
            </a:r>
            <a:r>
              <a:rPr lang="sk-SK" sz="1200" dirty="0"/>
              <a:t>, </a:t>
            </a:r>
          </a:p>
          <a:p>
            <a:r>
              <a:rPr lang="sk-SK" sz="1200" dirty="0"/>
              <a:t>b)</a:t>
            </a:r>
          </a:p>
          <a:p>
            <a:r>
              <a:rPr lang="sk-SK" sz="1200" dirty="0"/>
              <a:t>povinná osoba podľa odseku 5, na podnikateľský účel alebo na nepodnikateľský účel odlišný od pôvodného účelu, na ktorý bola informácia vytvorená v rámci poskytovania služieb vo verejnom záujme.“</a:t>
            </a:r>
          </a:p>
          <a:p>
            <a:endParaRPr lang="sk-SK" sz="1200" dirty="0"/>
          </a:p>
          <a:p>
            <a:r>
              <a:rPr lang="sk-SK" sz="1200" dirty="0"/>
              <a:t>„Povinná osoba je povinná sprístupniť informácie na účely opakovaného použitia na základe žiadosti. Informácie na účel opakovaného použitia </a:t>
            </a:r>
            <a:r>
              <a:rPr lang="sk-SK" sz="1200" b="1" dirty="0"/>
              <a:t>môže povinná osoba zverejniť aj bez žiadosti</a:t>
            </a:r>
            <a:r>
              <a:rPr lang="sk-SK" sz="1200" dirty="0"/>
              <a:t>.“ </a:t>
            </a:r>
          </a:p>
          <a:p>
            <a:endParaRPr lang="sk-SK" sz="1200" dirty="0"/>
          </a:p>
          <a:p>
            <a:r>
              <a:rPr lang="sk-SK" sz="1200" dirty="0"/>
              <a:t>„Ak povinná osoba sprístupní informácie na účel ich opakovaného použitia, bezodkladne </a:t>
            </a:r>
            <a:r>
              <a:rPr lang="sk-SK" sz="1200" b="1" dirty="0"/>
              <a:t>zverejní v štruktúrovanej podobe údaje o webových sídlach a iných miestach, kde sa zverejňujú skutočnosti týkajúce sa opakovaného použitia </a:t>
            </a:r>
            <a:r>
              <a:rPr lang="sk-SK" sz="1200" dirty="0"/>
              <a:t>informácií najmä podľa </a:t>
            </a:r>
            <a:r>
              <a:rPr lang="sk-SK" sz="1200" dirty="0">
                <a:hlinkClick r:id="rId4" tooltip="Odkaz na predpis alebo ustanovenie"/>
              </a:rPr>
              <a:t>§ 21e ods. 6</a:t>
            </a:r>
            <a:r>
              <a:rPr lang="sk-SK" sz="1200" dirty="0"/>
              <a:t>, </a:t>
            </a:r>
            <a:r>
              <a:rPr lang="sk-SK" sz="1200" dirty="0">
                <a:hlinkClick r:id="rId5" tooltip="Odkaz na predpis alebo ustanovenie"/>
              </a:rPr>
              <a:t>§ 21f ods. 7</a:t>
            </a:r>
            <a:r>
              <a:rPr lang="sk-SK" sz="1200" dirty="0"/>
              <a:t> a </a:t>
            </a:r>
            <a:r>
              <a:rPr lang="sk-SK" sz="1200" dirty="0">
                <a:hlinkClick r:id="rId6" tooltip="Odkaz na predpis alebo ustanovenie"/>
              </a:rPr>
              <a:t>8</a:t>
            </a:r>
            <a:r>
              <a:rPr lang="sk-SK" sz="1200" dirty="0"/>
              <a:t> a </a:t>
            </a:r>
            <a:r>
              <a:rPr lang="sk-SK" sz="1200" dirty="0">
                <a:hlinkClick r:id="rId7" tooltip="Odkaz na predpis alebo ustanovenie"/>
              </a:rPr>
              <a:t>§ 21k ods. 6</a:t>
            </a:r>
            <a:r>
              <a:rPr lang="sk-SK" sz="1200" dirty="0"/>
              <a:t>, </a:t>
            </a:r>
            <a:r>
              <a:rPr lang="sk-SK" sz="1200" b="1" dirty="0"/>
              <a:t>na portáli </a:t>
            </a:r>
            <a:r>
              <a:rPr lang="sk-SK" sz="1200" dirty="0"/>
              <a:t>určenom Ministerstvom investícií, regionálneho rozvoja a informatizácie Slovenskej republiky (ďalej len „ministerstvo investícií“) pre sprístupňovanie otvorených údajov.“</a:t>
            </a:r>
          </a:p>
          <a:p>
            <a:endParaRPr lang="sk-SK" sz="1200" dirty="0"/>
          </a:p>
          <a:p>
            <a:r>
              <a:rPr lang="sk-SK" sz="1200" dirty="0"/>
              <a:t>„Povinná osoba sprístupňuje informácie na účely ich opakovaného použitia v podobe a spôsobom, ktoré umožňujú jej technické podmienky, prednostne </a:t>
            </a:r>
            <a:r>
              <a:rPr lang="sk-SK" sz="1200" b="1" dirty="0"/>
              <a:t>v elektronickej podobe ako otvorené údaje</a:t>
            </a:r>
            <a:r>
              <a:rPr lang="sk-SK" sz="1200" baseline="30000" dirty="0">
                <a:hlinkClick r:id="rId8" tooltip="Odkaz na predpis alebo ustanovenie"/>
              </a:rPr>
              <a:t>27na</a:t>
            </a:r>
            <a:r>
              <a:rPr lang="sk-SK" sz="1200" dirty="0">
                <a:hlinkClick r:id="rId8" tooltip="Odkaz na predpis alebo ustanovenie"/>
              </a:rPr>
              <a:t>)</a:t>
            </a:r>
            <a:r>
              <a:rPr lang="sk-SK" sz="1200" dirty="0"/>
              <a:t> </a:t>
            </a:r>
            <a:r>
              <a:rPr lang="sk-SK" sz="1200" b="1" dirty="0"/>
              <a:t>umožňujúce automatizované spracovanie</a:t>
            </a:r>
            <a:r>
              <a:rPr lang="sk-SK" sz="1200" b="1" baseline="30000" dirty="0">
                <a:hlinkClick r:id="rId9" tooltip="Odkaz na predpis alebo ustanovenie"/>
              </a:rPr>
              <a:t>27nb</a:t>
            </a:r>
            <a:r>
              <a:rPr lang="sk-SK" sz="1200" b="1" dirty="0">
                <a:hlinkClick r:id="rId9" tooltip="Odkaz na predpis alebo ustanovenie"/>
              </a:rPr>
              <a:t>)</a:t>
            </a:r>
            <a:r>
              <a:rPr lang="sk-SK" sz="1200" b="1" dirty="0"/>
              <a:t> spolu s ich metaúdajmi</a:t>
            </a:r>
            <a:r>
              <a:rPr lang="sk-SK" sz="1200" dirty="0"/>
              <a:t>.</a:t>
            </a:r>
            <a:r>
              <a:rPr lang="sk-SK" sz="1200" baseline="30000" dirty="0">
                <a:hlinkClick r:id="rId10" tooltip="Odkaz na predpis alebo ustanovenie"/>
              </a:rPr>
              <a:t>27nc</a:t>
            </a:r>
            <a:r>
              <a:rPr lang="sk-SK" sz="1200" dirty="0">
                <a:hlinkClick r:id="rId10" tooltip="Odkaz na predpis alebo ustanovenie"/>
              </a:rPr>
              <a:t>)</a:t>
            </a:r>
            <a:r>
              <a:rPr lang="sk-SK" sz="1200" dirty="0"/>
              <a:t> Formáty a </a:t>
            </a:r>
            <a:r>
              <a:rPr lang="sk-SK" sz="1200" dirty="0" err="1"/>
              <a:t>metaúdaje</a:t>
            </a:r>
            <a:r>
              <a:rPr lang="sk-SK" sz="1200" dirty="0"/>
              <a:t> musia v čo najväčšom rozsahu spĺňať formálne </a:t>
            </a:r>
            <a:r>
              <a:rPr lang="sk-SK" sz="1200" b="1" dirty="0"/>
              <a:t>otvorené štandardy</a:t>
            </a:r>
            <a:r>
              <a:rPr lang="sk-SK" sz="1200" dirty="0"/>
              <a:t>.“</a:t>
            </a:r>
          </a:p>
          <a:p>
            <a:endParaRPr lang="sk-SK" sz="1200" dirty="0"/>
          </a:p>
          <a:p>
            <a:r>
              <a:rPr lang="sk-SK" sz="1200" dirty="0"/>
              <a:t>Povinná osoba je povinná sprístupňovať </a:t>
            </a:r>
            <a:r>
              <a:rPr lang="sk-SK" sz="1200" b="1" dirty="0"/>
              <a:t>dynamické údaje na účel ich opakovaného použitia bezodkladne po ich vzniku prostredníctvom aplikačného programovacieho rozhrania </a:t>
            </a:r>
            <a:r>
              <a:rPr lang="sk-SK" sz="1200" dirty="0"/>
              <a:t>a ak je to vhodné, prostredníctvom ich hromadného stiahnutia. </a:t>
            </a:r>
          </a:p>
          <a:p>
            <a:endParaRPr lang="sk-SK" sz="1200" dirty="0"/>
          </a:p>
          <a:p>
            <a:pPr>
              <a:lnSpc>
                <a:spcPct val="107000"/>
              </a:lnSpc>
            </a:pPr>
            <a:endParaRPr lang="sk-SK" sz="1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5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ĺžnik: zaoblené rohy 1">
            <a:extLst>
              <a:ext uri="{FF2B5EF4-FFF2-40B4-BE49-F238E27FC236}">
                <a16:creationId xmlns:a16="http://schemas.microsoft.com/office/drawing/2014/main" id="{160591FF-7174-8C74-38EA-9ADF61641B32}"/>
              </a:ext>
            </a:extLst>
          </p:cNvPr>
          <p:cNvSpPr/>
          <p:nvPr/>
        </p:nvSpPr>
        <p:spPr>
          <a:xfrm>
            <a:off x="707923" y="4630994"/>
            <a:ext cx="8239432" cy="95265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48" name="Picture 44"/>
          <p:cNvPicPr/>
          <p:nvPr/>
        </p:nvPicPr>
        <p:blipFill>
          <a:blip r:embed="rId3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49" name="BlokTextu 11"/>
          <p:cNvSpPr/>
          <p:nvPr/>
        </p:nvSpPr>
        <p:spPr>
          <a:xfrm>
            <a:off x="632776" y="1789406"/>
            <a:ext cx="8911800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buClr>
                <a:srgbClr val="000000"/>
              </a:buClr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  <a:p>
            <a:pPr marL="342900" indent="-342900">
              <a:buClr>
                <a:srgbClr val="000000"/>
              </a:buClr>
              <a:buAutoNum type="arabicPeriod"/>
            </a:pPr>
            <a:endParaRPr lang="en-US" sz="1400" b="1" spc="-1">
              <a:cs typeface="Arial"/>
            </a:endParaRPr>
          </a:p>
          <a:p>
            <a:pPr marL="346075" indent="-342900">
              <a:buClr>
                <a:srgbClr val="000000"/>
              </a:buClr>
              <a:buAutoNum type="arabicPeriod"/>
            </a:pPr>
            <a:endParaRPr lang="en-US" sz="1400" spc="-1">
              <a:cs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2BCA01DD-8A5B-0B04-3803-1887207CBF80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4.	Aké dáta zverejniť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7881BFB-B64A-7BB5-0D3B-F948A5047902}"/>
              </a:ext>
            </a:extLst>
          </p:cNvPr>
          <p:cNvSpPr txBox="1"/>
          <p:nvPr/>
        </p:nvSpPr>
        <p:spPr>
          <a:xfrm>
            <a:off x="807172" y="819360"/>
            <a:ext cx="8466280" cy="6101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k-SK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Štátna správa</a:t>
            </a:r>
          </a:p>
          <a:p>
            <a:pPr>
              <a:lnSpc>
                <a:spcPct val="107000"/>
              </a:lnSpc>
            </a:pPr>
            <a:endParaRPr lang="sk-SK" b="1" dirty="0">
              <a:solidFill>
                <a:schemeClr val="accent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Najviac žiadané údaje 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– Prieskumy najžiadanejších </a:t>
            </a:r>
            <a:r>
              <a:rPr lang="sk-SK" sz="14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datasetov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https://datalab.digital/prieskum-najziadanejsich-datasetov/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Publikačné minimum štátnej správy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HVD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Dáta, ktoré sú k dispozícii (ak majú využitie)</a:t>
            </a:r>
          </a:p>
          <a:p>
            <a:pPr>
              <a:lnSpc>
                <a:spcPct val="107000"/>
              </a:lnSpc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k-SK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Samospráva</a:t>
            </a:r>
          </a:p>
          <a:p>
            <a:pPr>
              <a:lnSpc>
                <a:spcPct val="107000"/>
              </a:lnSpc>
            </a:pPr>
            <a:endParaRPr lang="sk-SK" b="1" dirty="0">
              <a:solidFill>
                <a:schemeClr val="accent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Publikačné minimum samosprávy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(1. vlna, 2. vlna v príprave)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Dáta, ktoré sú žiadané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Dáta, ktoré sú k dispozícii (ak majú využitie)</a:t>
            </a: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</a:pPr>
            <a:endParaRPr lang="sk-SK" sz="1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Publikačné minimum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https://wiki.vicepremier.gov.sk/pages/viewpage.action?pageId=67152323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Video školenia 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https://www.youtube.com/@datovakancelaria7258/videos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5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78A91080-BA77-5FB5-2630-4C0AA6BBB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54" t="24102" r="37675" b="27174"/>
          <a:stretch/>
        </p:blipFill>
        <p:spPr>
          <a:xfrm>
            <a:off x="4512240" y="991726"/>
            <a:ext cx="4315347" cy="3216480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EDE92591-1DDF-34E3-45B6-74D5FA6400D5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5.	Publikačné minimum samosprávy – 1. vlna</a:t>
            </a: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7" name="Picture 44">
            <a:extLst>
              <a:ext uri="{FF2B5EF4-FFF2-40B4-BE49-F238E27FC236}">
                <a16:creationId xmlns:a16="http://schemas.microsoft.com/office/drawing/2014/main" id="{94630F31-B988-027E-95FE-F0AA4A1994A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92BED016-1024-31F6-0FF3-4A10064B2448}"/>
              </a:ext>
            </a:extLst>
          </p:cNvPr>
          <p:cNvSpPr txBox="1"/>
          <p:nvPr/>
        </p:nvSpPr>
        <p:spPr>
          <a:xfrm>
            <a:off x="638089" y="1471572"/>
            <a:ext cx="2780071" cy="3072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Kate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górie:</a:t>
            </a:r>
          </a:p>
          <a:p>
            <a:pPr lvl="0"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Krajské mestá</a:t>
            </a:r>
          </a:p>
          <a:p>
            <a:pPr lvl="0">
              <a:lnSpc>
                <a:spcPct val="107000"/>
              </a:lnSpc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Okresné mestá</a:t>
            </a:r>
          </a:p>
          <a:p>
            <a:pPr lvl="0"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Obce</a:t>
            </a:r>
          </a:p>
          <a:p>
            <a:pPr lvl="0">
              <a:lnSpc>
                <a:spcPct val="107000"/>
              </a:lnSpc>
            </a:pP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Obce zapojené v DCOM</a:t>
            </a:r>
          </a:p>
          <a:p>
            <a:pPr lvl="0"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VÚC</a:t>
            </a:r>
          </a:p>
          <a:p>
            <a:pPr lvl="0"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</a:t>
            </a:r>
            <a:r>
              <a:rPr lang="sk-SK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gistrát</a:t>
            </a: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Dátové štruktúry:</a:t>
            </a: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A8224C23-1D7F-30AA-81A4-44C0B4803D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9" t="50000" r="1781" b="34111"/>
          <a:stretch/>
        </p:blipFill>
        <p:spPr>
          <a:xfrm>
            <a:off x="291331" y="4486561"/>
            <a:ext cx="9497961" cy="90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1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EDE92591-1DDF-34E3-45B6-74D5FA6400D5}"/>
              </a:ext>
            </a:extLst>
          </p:cNvPr>
          <p:cNvSpPr/>
          <p:nvPr/>
        </p:nvSpPr>
        <p:spPr>
          <a:xfrm>
            <a:off x="166406" y="262879"/>
            <a:ext cx="7446874" cy="11129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lvl="1"/>
            <a:r>
              <a:rPr lang="sk-SK" sz="2000" b="1" spc="-1" dirty="0">
                <a:solidFill>
                  <a:srgbClr val="00008B"/>
                </a:solidFill>
                <a:cs typeface="Arial"/>
              </a:rPr>
              <a:t>6.	Kvalita </a:t>
            </a:r>
            <a:r>
              <a:rPr lang="sk-SK" sz="2000" b="1" spc="-1" dirty="0" err="1">
                <a:solidFill>
                  <a:srgbClr val="00008B"/>
                </a:solidFill>
                <a:cs typeface="Arial"/>
              </a:rPr>
              <a:t>datasetov</a:t>
            </a:r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lvl="1"/>
            <a:endParaRPr lang="sk-SK" sz="2000" b="1" spc="-1" dirty="0">
              <a:solidFill>
                <a:srgbClr val="00008B"/>
              </a:solidFill>
              <a:cs typeface="Arial"/>
            </a:endParaRPr>
          </a:p>
          <a:p>
            <a:pPr marL="457200" indent="-457200">
              <a:buAutoNum type="arabicPeriod" startAt="2"/>
            </a:pPr>
            <a:endParaRPr lang="en-US" sz="2000" b="1" spc="-1" dirty="0">
              <a:solidFill>
                <a:srgbClr val="00008B"/>
              </a:solidFill>
              <a:ea typeface="+mn-lt"/>
              <a:cs typeface="+mn-lt"/>
            </a:endParaRPr>
          </a:p>
        </p:txBody>
      </p:sp>
      <p:pic>
        <p:nvPicPr>
          <p:cNvPr id="7" name="Picture 44">
            <a:extLst>
              <a:ext uri="{FF2B5EF4-FFF2-40B4-BE49-F238E27FC236}">
                <a16:creationId xmlns:a16="http://schemas.microsoft.com/office/drawing/2014/main" id="{94630F31-B988-027E-95FE-F0AA4A1994A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13280" y="-29497"/>
            <a:ext cx="2463120" cy="819360"/>
          </a:xfrm>
          <a:prstGeom prst="rect">
            <a:avLst/>
          </a:prstGeom>
          <a:ln w="25560">
            <a:noFill/>
          </a:ln>
        </p:spPr>
      </p:pic>
      <p:pic>
        <p:nvPicPr>
          <p:cNvPr id="5" name="Obrázok 4" descr="Obrázok, na ktorom je text, snímka obrazovky, počítačová ikona, softvér&#10;&#10;Automaticky generovaný popis">
            <a:extLst>
              <a:ext uri="{FF2B5EF4-FFF2-40B4-BE49-F238E27FC236}">
                <a16:creationId xmlns:a16="http://schemas.microsoft.com/office/drawing/2014/main" id="{50D5D7EE-4F66-99B5-3BD8-34FB8CDED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98" y="1082239"/>
            <a:ext cx="6487018" cy="3682337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0242AFD3-3B3C-5D46-BD6B-A98FD63BF4D5}"/>
              </a:ext>
            </a:extLst>
          </p:cNvPr>
          <p:cNvSpPr txBox="1"/>
          <p:nvPr/>
        </p:nvSpPr>
        <p:spPr>
          <a:xfrm>
            <a:off x="3043084" y="4764576"/>
            <a:ext cx="5039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400" dirty="0"/>
              <a:t>Zdroj: </a:t>
            </a:r>
            <a:r>
              <a:rPr lang="sk-SK" sz="1400" dirty="0">
                <a:hlinkClick r:id="rId4"/>
              </a:rPr>
              <a:t>https://5stardata.info/en/</a:t>
            </a:r>
            <a:r>
              <a:rPr lang="sk-SK" sz="1400" dirty="0"/>
              <a:t> 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B4F61559-1179-0A6F-5811-408D4E1D79CB}"/>
              </a:ext>
            </a:extLst>
          </p:cNvPr>
          <p:cNvSpPr txBox="1"/>
          <p:nvPr/>
        </p:nvSpPr>
        <p:spPr>
          <a:xfrm>
            <a:off x="964790" y="877883"/>
            <a:ext cx="2780071" cy="261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Kategorizácia je zapracovaná aj do Vyhlášky </a:t>
            </a:r>
            <a:r>
              <a:rPr lang="sk-SK" sz="1400" dirty="0"/>
              <a:t>78/2020 Z. z.</a:t>
            </a:r>
            <a:r>
              <a:rPr lang="sk-SK" sz="1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ÚPVII o štandardoch pre informačné technológie verejnej správy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Za otvorené dáta sú považované aspoň 3*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sk-SK" sz="1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API – veľké dáta, </a:t>
            </a:r>
            <a:r>
              <a:rPr lang="sk-SK" sz="14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často aktualizované</a:t>
            </a:r>
            <a:endParaRPr lang="sk-SK" sz="14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sk-SK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37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AD57494D453A46ACCC22D13B8D93F5" ma:contentTypeVersion="8" ma:contentTypeDescription="Create a new document." ma:contentTypeScope="" ma:versionID="4ed9ea0fd2cc8f9dd972733d7e3354fe">
  <xsd:schema xmlns:xsd="http://www.w3.org/2001/XMLSchema" xmlns:xs="http://www.w3.org/2001/XMLSchema" xmlns:p="http://schemas.microsoft.com/office/2006/metadata/properties" xmlns:ns2="e5bceeee-e901-4be6-95ed-6e8fa9d0514d" targetNamespace="http://schemas.microsoft.com/office/2006/metadata/properties" ma:root="true" ma:fieldsID="d377eed2f523f731127bd3accac16f4f" ns2:_="">
    <xsd:import namespace="e5bceeee-e901-4be6-95ed-6e8fa9d051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ceeee-e901-4be6-95ed-6e8fa9d051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A0956F-DC72-4B29-97C3-C20D5D8DB6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4CDB61-1125-47CF-88C5-15A7F6FBD8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bceeee-e901-4be6-95ed-6e8fa9d051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22B5A2-E0DB-4995-B860-8A834CF4F950}">
  <ds:schemaRefs>
    <ds:schemaRef ds:uri="e5bceeee-e901-4be6-95ed-6e8fa9d0514d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</TotalTime>
  <Words>1989</Words>
  <Application>Microsoft Office PowerPoint</Application>
  <PresentationFormat>Vlastná</PresentationFormat>
  <Paragraphs>363</Paragraphs>
  <Slides>22</Slides>
  <Notes>17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22</vt:i4>
      </vt:variant>
    </vt:vector>
  </HeadingPairs>
  <TitlesOfParts>
    <vt:vector size="29" baseType="lpstr">
      <vt:lpstr>Arial</vt:lpstr>
      <vt:lpstr>Bookman Old Style</vt:lpstr>
      <vt:lpstr>Calibri</vt:lpstr>
      <vt:lpstr>Symbol</vt:lpstr>
      <vt:lpstr>Verdana</vt:lpstr>
      <vt:lpstr>Wingdings</vt:lpstr>
      <vt:lpstr>Office Theme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Andrejkovič, Milan</dc:creator>
  <dc:description/>
  <cp:lastModifiedBy>Lukáš  Jankovič</cp:lastModifiedBy>
  <cp:revision>81</cp:revision>
  <dcterms:modified xsi:type="dcterms:W3CDTF">2023-05-30T12:46:24Z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0x0101003BAD57494D453A46ACCC22D13B8D93F5</vt:lpwstr>
  </property>
  <property fmtid="{D5CDD505-2E9C-101B-9397-08002B2CF9AE}" pid="3" name="PresentationFormat">
    <vt:lpwstr>Custom</vt:lpwstr>
  </property>
  <property fmtid="{D5CDD505-2E9C-101B-9397-08002B2CF9AE}" pid="4" name="Slides">
    <vt:i4>18</vt:i4>
  </property>
</Properties>
</file>